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6858000" cy="9144000"/>
  <p:embeddedFontLst>
    <p:embeddedFont>
      <p:font typeface="210 네모진" panose="020B0600000101010101" charset="-127"/>
      <p:regular r:id="rId46"/>
    </p:embeddedFont>
    <p:embeddedFont>
      <p:font typeface="210 네모진 Bold" panose="020B0600000101010101" charset="-127"/>
      <p:regular r:id="rId47"/>
    </p:embeddedFont>
    <p:embeddedFont>
      <p:font typeface="210 디딤고딕" panose="020B0600000101010101" charset="-127"/>
      <p:regular r:id="rId48"/>
    </p:embeddedFont>
    <p:embeddedFont>
      <p:font typeface="210 디딤고딕 Bold" panose="020B0600000101010101" charset="-127"/>
      <p:regular r:id="rId49"/>
    </p:embeddedFont>
    <p:embeddedFont>
      <p:font typeface="210 옴니고딕" panose="020B0600000101010101" charset="-127"/>
      <p:regular r:id="rId50"/>
    </p:embeddedFont>
    <p:embeddedFont>
      <p:font typeface="KoddiUD OnGothic" panose="020B0600000101010101" charset="-127"/>
      <p:regular r:id="rId51"/>
    </p:embeddedFont>
    <p:embeddedFont>
      <p:font typeface="Paperlogy Ultra-Bold" panose="020B0600000101010101" charset="-127"/>
      <p:regular r:id="rId52"/>
    </p:embeddedFont>
    <p:embeddedFont>
      <p:font typeface="Archivo Black" panose="020B0600000101010101" charset="0"/>
      <p:regular r:id="rId53"/>
    </p:embeddedFont>
    <p:embeddedFont>
      <p:font typeface="Arimo" panose="020B0600000101010101" charset="0"/>
      <p:regular r:id="rId54"/>
    </p:embeddedFont>
    <p:embeddedFont>
      <p:font typeface="Arimo Bold" panose="020B0600000101010101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96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40.png"/><Relationship Id="rId5" Type="http://schemas.openxmlformats.org/officeDocument/2006/relationships/image" Target="../media/image14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jpe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21.svg"/><Relationship Id="rId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4.svg"/><Relationship Id="rId10" Type="http://schemas.openxmlformats.org/officeDocument/2006/relationships/image" Target="../media/image6.svg"/><Relationship Id="rId4" Type="http://schemas.openxmlformats.org/officeDocument/2006/relationships/image" Target="../media/image8.sv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46.png"/><Relationship Id="rId5" Type="http://schemas.openxmlformats.org/officeDocument/2006/relationships/image" Target="../media/image7.pn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4" Type="http://schemas.openxmlformats.org/officeDocument/2006/relationships/image" Target="../media/image6.sv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52.png"/><Relationship Id="rId5" Type="http://schemas.openxmlformats.org/officeDocument/2006/relationships/image" Target="../media/image7.png"/><Relationship Id="rId10" Type="http://schemas.openxmlformats.org/officeDocument/2006/relationships/image" Target="../media/image4.svg"/><Relationship Id="rId4" Type="http://schemas.openxmlformats.org/officeDocument/2006/relationships/image" Target="../media/image6.svg"/><Relationship Id="rId9" Type="http://schemas.openxmlformats.org/officeDocument/2006/relationships/image" Target="../media/image3.png"/><Relationship Id="rId1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5.png"/><Relationship Id="rId21" Type="http://schemas.openxmlformats.org/officeDocument/2006/relationships/image" Target="../media/image66.png"/><Relationship Id="rId7" Type="http://schemas.openxmlformats.org/officeDocument/2006/relationships/image" Target="../media/image16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56.png"/><Relationship Id="rId5" Type="http://schemas.openxmlformats.org/officeDocument/2006/relationships/image" Target="../media/image7.png"/><Relationship Id="rId15" Type="http://schemas.openxmlformats.org/officeDocument/2006/relationships/image" Target="../media/image60.png"/><Relationship Id="rId10" Type="http://schemas.openxmlformats.org/officeDocument/2006/relationships/image" Target="../media/image4.svg"/><Relationship Id="rId19" Type="http://schemas.openxmlformats.org/officeDocument/2006/relationships/image" Target="../media/image64.png"/><Relationship Id="rId4" Type="http://schemas.openxmlformats.org/officeDocument/2006/relationships/image" Target="../media/image6.svg"/><Relationship Id="rId9" Type="http://schemas.openxmlformats.org/officeDocument/2006/relationships/image" Target="../media/image3.png"/><Relationship Id="rId14" Type="http://schemas.openxmlformats.org/officeDocument/2006/relationships/image" Target="../media/image59.svg"/><Relationship Id="rId22" Type="http://schemas.openxmlformats.org/officeDocument/2006/relationships/image" Target="../media/image6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58.png"/><Relationship Id="rId5" Type="http://schemas.openxmlformats.org/officeDocument/2006/relationships/image" Target="../media/image7.png"/><Relationship Id="rId15" Type="http://schemas.openxmlformats.org/officeDocument/2006/relationships/image" Target="../media/image68.png"/><Relationship Id="rId10" Type="http://schemas.openxmlformats.org/officeDocument/2006/relationships/image" Target="../media/image4.svg"/><Relationship Id="rId4" Type="http://schemas.openxmlformats.org/officeDocument/2006/relationships/image" Target="../media/image6.svg"/><Relationship Id="rId9" Type="http://schemas.openxmlformats.org/officeDocument/2006/relationships/image" Target="../media/image3.png"/><Relationship Id="rId14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4.svg"/><Relationship Id="rId10" Type="http://schemas.openxmlformats.org/officeDocument/2006/relationships/image" Target="../media/image6.svg"/><Relationship Id="rId4" Type="http://schemas.openxmlformats.org/officeDocument/2006/relationships/image" Target="../media/image8.sv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72.sv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70.png"/><Relationship Id="rId5" Type="http://schemas.openxmlformats.org/officeDocument/2006/relationships/image" Target="../media/image7.png"/><Relationship Id="rId10" Type="http://schemas.openxmlformats.org/officeDocument/2006/relationships/image" Target="../media/image4.sv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75.png"/><Relationship Id="rId18" Type="http://schemas.openxmlformats.org/officeDocument/2006/relationships/image" Target="../media/image80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21.sv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8.sv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77.png"/><Relationship Id="rId10" Type="http://schemas.openxmlformats.org/officeDocument/2006/relationships/image" Target="../media/image74.svg"/><Relationship Id="rId19" Type="http://schemas.openxmlformats.org/officeDocument/2006/relationships/image" Target="../media/image81.png"/><Relationship Id="rId4" Type="http://schemas.openxmlformats.org/officeDocument/2006/relationships/image" Target="../media/image6.svg"/><Relationship Id="rId9" Type="http://schemas.openxmlformats.org/officeDocument/2006/relationships/image" Target="../media/image73.png"/><Relationship Id="rId14" Type="http://schemas.openxmlformats.org/officeDocument/2006/relationships/image" Target="../media/image7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10" Type="http://schemas.openxmlformats.org/officeDocument/2006/relationships/image" Target="../media/image4.sv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85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8.sv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86.jpeg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12" Type="http://schemas.openxmlformats.org/officeDocument/2006/relationships/image" Target="../media/image6.svg"/><Relationship Id="rId2" Type="http://schemas.openxmlformats.org/officeDocument/2006/relationships/video" Target="../media/media1.mp4"/><Relationship Id="rId16" Type="http://schemas.openxmlformats.org/officeDocument/2006/relationships/image" Target="../media/image87.jpeg"/><Relationship Id="rId1" Type="http://schemas.microsoft.com/office/2007/relationships/media" Target="../media/media1.mp4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84.svg"/><Relationship Id="rId10" Type="http://schemas.openxmlformats.org/officeDocument/2006/relationships/image" Target="../media/image4.svg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72.sv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70.png"/><Relationship Id="rId5" Type="http://schemas.openxmlformats.org/officeDocument/2006/relationships/image" Target="../media/image7.png"/><Relationship Id="rId10" Type="http://schemas.openxmlformats.org/officeDocument/2006/relationships/image" Target="../media/image4.sv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88.pn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16.png"/><Relationship Id="rId5" Type="http://schemas.openxmlformats.org/officeDocument/2006/relationships/image" Target="../media/image88.png"/><Relationship Id="rId10" Type="http://schemas.openxmlformats.org/officeDocument/2006/relationships/image" Target="../media/image4.sv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sv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4.svg"/><Relationship Id="rId5" Type="http://schemas.openxmlformats.org/officeDocument/2006/relationships/image" Target="../media/image88.png"/><Relationship Id="rId10" Type="http://schemas.openxmlformats.org/officeDocument/2006/relationships/image" Target="../media/image3.png"/><Relationship Id="rId4" Type="http://schemas.openxmlformats.org/officeDocument/2006/relationships/image" Target="../media/image6.svg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5" Type="http://schemas.openxmlformats.org/officeDocument/2006/relationships/image" Target="../media/image24.svg"/><Relationship Id="rId10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3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1.pn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4.pn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7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9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5.pn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70.png"/><Relationship Id="rId5" Type="http://schemas.openxmlformats.org/officeDocument/2006/relationships/image" Target="../media/image7.png"/><Relationship Id="rId10" Type="http://schemas.openxmlformats.org/officeDocument/2006/relationships/image" Target="../media/image4.sv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9.sv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4.svg"/><Relationship Id="rId10" Type="http://schemas.openxmlformats.org/officeDocument/2006/relationships/image" Target="../media/image6.svg"/><Relationship Id="rId4" Type="http://schemas.openxmlformats.org/officeDocument/2006/relationships/image" Target="../media/image8.sv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03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102.png"/><Relationship Id="rId17" Type="http://schemas.openxmlformats.org/officeDocument/2006/relationships/image" Target="../media/image107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01.svg"/><Relationship Id="rId5" Type="http://schemas.openxmlformats.org/officeDocument/2006/relationships/image" Target="../media/image14.png"/><Relationship Id="rId15" Type="http://schemas.openxmlformats.org/officeDocument/2006/relationships/image" Target="../media/image105.svg"/><Relationship Id="rId10" Type="http://schemas.openxmlformats.org/officeDocument/2006/relationships/image" Target="../media/image100.png"/><Relationship Id="rId4" Type="http://schemas.openxmlformats.org/officeDocument/2006/relationships/image" Target="../media/image6.sv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4.svg"/><Relationship Id="rId10" Type="http://schemas.openxmlformats.org/officeDocument/2006/relationships/image" Target="../media/image6.svg"/><Relationship Id="rId4" Type="http://schemas.openxmlformats.org/officeDocument/2006/relationships/image" Target="../media/image8.sv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0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08.png"/><Relationship Id="rId5" Type="http://schemas.openxmlformats.org/officeDocument/2006/relationships/image" Target="../media/image3.png"/><Relationship Id="rId15" Type="http://schemas.openxmlformats.org/officeDocument/2006/relationships/image" Target="../media/image112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Relationship Id="rId1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71.pn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8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5.png"/><Relationship Id="rId12" Type="http://schemas.openxmlformats.org/officeDocument/2006/relationships/image" Target="../media/image4.sv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5" Type="http://schemas.openxmlformats.org/officeDocument/2006/relationships/image" Target="../media/image117.png"/><Relationship Id="rId10" Type="http://schemas.openxmlformats.org/officeDocument/2006/relationships/image" Target="../media/image84.svg"/><Relationship Id="rId4" Type="http://schemas.openxmlformats.org/officeDocument/2006/relationships/image" Target="../media/image8.svg"/><Relationship Id="rId9" Type="http://schemas.openxmlformats.org/officeDocument/2006/relationships/image" Target="../media/image83.png"/><Relationship Id="rId14" Type="http://schemas.openxmlformats.org/officeDocument/2006/relationships/image" Target="../media/image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121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20.pn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121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20.pn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Relationship Id="rId9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30.svg"/><Relationship Id="rId4" Type="http://schemas.openxmlformats.org/officeDocument/2006/relationships/image" Target="../media/image21.sv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32850" y="1169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832850" y="8951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29960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2996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525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550578" y="1371600"/>
            <a:ext cx="7537800" cy="7543800"/>
            <a:chOff x="0" y="0"/>
            <a:chExt cx="10050400" cy="10058400"/>
          </a:xfrm>
        </p:grpSpPr>
        <p:sp>
          <p:nvSpPr>
            <p:cNvPr id="9" name="Freeform 9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10050399" y="0"/>
                  </a:moveTo>
                  <a:cubicBezTo>
                    <a:pt x="10050399" y="2776855"/>
                    <a:pt x="7801610" y="5028185"/>
                    <a:pt x="5027041" y="5029200"/>
                  </a:cubicBezTo>
                  <a:cubicBezTo>
                    <a:pt x="2252472" y="5030216"/>
                    <a:pt x="2032" y="2780411"/>
                    <a:pt x="0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3205086" y="1358092"/>
            <a:ext cx="7543800" cy="7543800"/>
          </a:xfrm>
          <a:custGeom>
            <a:avLst/>
            <a:gdLst/>
            <a:ahLst/>
            <a:cxnLst/>
            <a:rect l="l" t="t" r="r" b="b"/>
            <a:pathLst>
              <a:path w="7543800" h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9140" t="-30768" r="-79509" b="-3713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8497742" y="4130685"/>
            <a:ext cx="9074087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104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StellarVision</a:t>
            </a:r>
          </a:p>
          <a:p>
            <a:pPr algn="l">
              <a:lnSpc>
                <a:spcPts val="12599"/>
              </a:lnSpc>
            </a:pPr>
            <a:endParaRPr lang="en-US" sz="10499" b="1">
              <a:solidFill>
                <a:srgbClr val="000000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97742" y="8265468"/>
            <a:ext cx="557655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C0E11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수상시장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7742" y="5572142"/>
            <a:ext cx="756135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AI와 함께하는 천체 스트리밍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646414" y="870146"/>
            <a:ext cx="542400" cy="542400"/>
            <a:chOff x="0" y="0"/>
            <a:chExt cx="723200" cy="723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528528" y="1347580"/>
            <a:ext cx="7581900" cy="7581900"/>
          </a:xfrm>
          <a:custGeom>
            <a:avLst/>
            <a:gdLst/>
            <a:ahLst/>
            <a:cxnLst/>
            <a:rect l="l" t="t" r="r" b="b"/>
            <a:pathLst>
              <a:path w="7581900" h="7581900">
                <a:moveTo>
                  <a:pt x="0" y="0"/>
                </a:moveTo>
                <a:lnTo>
                  <a:pt x="7581900" y="0"/>
                </a:lnTo>
                <a:lnTo>
                  <a:pt x="758190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6634158" y="4967458"/>
            <a:ext cx="375000" cy="375000"/>
            <a:chOff x="0" y="0"/>
            <a:chExt cx="500000" cy="50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9999" cy="499999"/>
            </a:xfrm>
            <a:custGeom>
              <a:avLst/>
              <a:gdLst/>
              <a:ahLst/>
              <a:cxnLst/>
              <a:rect l="l" t="t" r="r" b="b"/>
              <a:pathLst>
                <a:path w="499999" h="499999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cubicBezTo>
                    <a:pt x="388239" y="0"/>
                    <a:pt x="499999" y="111887"/>
                    <a:pt x="499999" y="250063"/>
                  </a:cubicBezTo>
                  <a:cubicBezTo>
                    <a:pt x="499999" y="388239"/>
                    <a:pt x="388112" y="499999"/>
                    <a:pt x="250063" y="499999"/>
                  </a:cubicBezTo>
                  <a:cubicBezTo>
                    <a:pt x="112014" y="499999"/>
                    <a:pt x="0" y="388112"/>
                    <a:pt x="0" y="250063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82294" y="8558288"/>
            <a:ext cx="674400" cy="674400"/>
            <a:chOff x="0" y="0"/>
            <a:chExt cx="899200" cy="899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4629346" y="6657992"/>
            <a:ext cx="910446" cy="896550"/>
          </a:xfrm>
          <a:custGeom>
            <a:avLst/>
            <a:gdLst/>
            <a:ahLst/>
            <a:cxnLst/>
            <a:rect l="l" t="t" r="r" b="b"/>
            <a:pathLst>
              <a:path w="910446" h="896550">
                <a:moveTo>
                  <a:pt x="0" y="0"/>
                </a:moveTo>
                <a:lnTo>
                  <a:pt x="910446" y="0"/>
                </a:lnTo>
                <a:lnTo>
                  <a:pt x="910446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 rot="-5400000">
            <a:off x="-3749400" y="4867050"/>
            <a:ext cx="8041200" cy="542400"/>
            <a:chOff x="0" y="0"/>
            <a:chExt cx="10721600" cy="723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721594" cy="723138"/>
            </a:xfrm>
            <a:custGeom>
              <a:avLst/>
              <a:gdLst/>
              <a:ahLst/>
              <a:cxnLst/>
              <a:rect l="l" t="t" r="r" b="b"/>
              <a:pathLst>
                <a:path w="10721594" h="723138">
                  <a:moveTo>
                    <a:pt x="0" y="0"/>
                  </a:moveTo>
                  <a:lnTo>
                    <a:pt x="10721594" y="0"/>
                  </a:lnTo>
                  <a:lnTo>
                    <a:pt x="10721594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24304" y="1028700"/>
            <a:ext cx="375000" cy="375000"/>
            <a:chOff x="0" y="0"/>
            <a:chExt cx="500000" cy="50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3379352"/>
            <a:ext cx="10535417" cy="5636448"/>
          </a:xfrm>
          <a:custGeom>
            <a:avLst/>
            <a:gdLst/>
            <a:ahLst/>
            <a:cxnLst/>
            <a:rect l="l" t="t" r="r" b="b"/>
            <a:pathLst>
              <a:path w="10535417" h="5636448">
                <a:moveTo>
                  <a:pt x="0" y="0"/>
                </a:moveTo>
                <a:lnTo>
                  <a:pt x="10535417" y="0"/>
                </a:lnTo>
                <a:lnTo>
                  <a:pt x="10535417" y="5636448"/>
                </a:lnTo>
                <a:lnTo>
                  <a:pt x="0" y="5636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28700" y="7796025"/>
            <a:ext cx="10336246" cy="775199"/>
          </a:xfrm>
          <a:custGeom>
            <a:avLst/>
            <a:gdLst/>
            <a:ahLst/>
            <a:cxnLst/>
            <a:rect l="l" t="t" r="r" b="b"/>
            <a:pathLst>
              <a:path w="10336246" h="775199">
                <a:moveTo>
                  <a:pt x="0" y="0"/>
                </a:moveTo>
                <a:lnTo>
                  <a:pt x="10336246" y="0"/>
                </a:lnTo>
                <a:lnTo>
                  <a:pt x="10336246" y="775199"/>
                </a:lnTo>
                <a:lnTo>
                  <a:pt x="0" y="77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848" b="-33757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021642" y="3533714"/>
            <a:ext cx="2495529" cy="4262311"/>
            <a:chOff x="0" y="0"/>
            <a:chExt cx="659755" cy="11268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9755" cy="1126847"/>
            </a:xfrm>
            <a:custGeom>
              <a:avLst/>
              <a:gdLst/>
              <a:ahLst/>
              <a:cxnLst/>
              <a:rect l="l" t="t" r="r" b="b"/>
              <a:pathLst>
                <a:path w="659755" h="1126847">
                  <a:moveTo>
                    <a:pt x="0" y="0"/>
                  </a:moveTo>
                  <a:lnTo>
                    <a:pt x="659755" y="0"/>
                  </a:lnTo>
                  <a:lnTo>
                    <a:pt x="659755" y="1126847"/>
                  </a:lnTo>
                  <a:lnTo>
                    <a:pt x="0" y="1126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59755" cy="1164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062160" y="-3846879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3" y="0"/>
                </a:lnTo>
                <a:lnTo>
                  <a:pt x="5188293" y="5188293"/>
                </a:lnTo>
                <a:lnTo>
                  <a:pt x="0" y="51882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217589"/>
            <a:ext cx="10774139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별자리에 관한 질문 댓글 다수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44000" y="2784222"/>
            <a:ext cx="8625196" cy="5090139"/>
            <a:chOff x="0" y="0"/>
            <a:chExt cx="11500262" cy="6786852"/>
          </a:xfrm>
        </p:grpSpPr>
        <p:sp>
          <p:nvSpPr>
            <p:cNvPr id="12" name="Freeform 12"/>
            <p:cNvSpPr/>
            <p:nvPr/>
          </p:nvSpPr>
          <p:spPr>
            <a:xfrm>
              <a:off x="113960" y="5441419"/>
              <a:ext cx="10848536" cy="1345433"/>
            </a:xfrm>
            <a:custGeom>
              <a:avLst/>
              <a:gdLst/>
              <a:ahLst/>
              <a:cxnLst/>
              <a:rect l="l" t="t" r="r" b="b"/>
              <a:pathLst>
                <a:path w="10848536" h="1345433">
                  <a:moveTo>
                    <a:pt x="0" y="0"/>
                  </a:moveTo>
                  <a:lnTo>
                    <a:pt x="10848535" y="0"/>
                  </a:lnTo>
                  <a:lnTo>
                    <a:pt x="10848535" y="1345433"/>
                  </a:lnTo>
                  <a:lnTo>
                    <a:pt x="0" y="1345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1450" r="-349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" name="Group 13"/>
            <p:cNvGrpSpPr/>
            <p:nvPr/>
          </p:nvGrpSpPr>
          <p:grpSpPr>
            <a:xfrm rot="-10800000">
              <a:off x="113960" y="5367188"/>
              <a:ext cx="10849259" cy="1419664"/>
              <a:chOff x="0" y="0"/>
              <a:chExt cx="3301929" cy="4320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313767" cy="447162"/>
              </a:xfrm>
              <a:custGeom>
                <a:avLst/>
                <a:gdLst/>
                <a:ahLst/>
                <a:cxnLst/>
                <a:rect l="l" t="t" r="r" b="b"/>
                <a:pathLst>
                  <a:path w="3313767" h="447162">
                    <a:moveTo>
                      <a:pt x="11611" y="0"/>
                    </a:moveTo>
                    <a:lnTo>
                      <a:pt x="3301142" y="0"/>
                    </a:lnTo>
                    <a:cubicBezTo>
                      <a:pt x="3308052" y="0"/>
                      <a:pt x="3313767" y="4750"/>
                      <a:pt x="3313767" y="10556"/>
                    </a:cubicBezTo>
                    <a:lnTo>
                      <a:pt x="3313767" y="434462"/>
                    </a:lnTo>
                    <a:cubicBezTo>
                      <a:pt x="3313767" y="441447"/>
                      <a:pt x="3308052" y="447162"/>
                      <a:pt x="3301142" y="447162"/>
                    </a:cubicBezTo>
                    <a:lnTo>
                      <a:pt x="11611" y="447162"/>
                    </a:lnTo>
                    <a:cubicBezTo>
                      <a:pt x="5225" y="447162"/>
                      <a:pt x="0" y="441447"/>
                      <a:pt x="0" y="434462"/>
                    </a:cubicBezTo>
                    <a:lnTo>
                      <a:pt x="0" y="10556"/>
                    </a:lnTo>
                    <a:cubicBezTo>
                      <a:pt x="0" y="4750"/>
                      <a:pt x="5225" y="0"/>
                      <a:pt x="11611" y="0"/>
                    </a:cubicBezTo>
                    <a:moveTo>
                      <a:pt x="11611" y="21112"/>
                    </a:moveTo>
                    <a:lnTo>
                      <a:pt x="11611" y="10556"/>
                    </a:lnTo>
                    <a:lnTo>
                      <a:pt x="23223" y="10556"/>
                    </a:lnTo>
                    <a:lnTo>
                      <a:pt x="23223" y="434462"/>
                    </a:lnTo>
                    <a:lnTo>
                      <a:pt x="11611" y="434462"/>
                    </a:lnTo>
                    <a:lnTo>
                      <a:pt x="11611" y="423502"/>
                    </a:lnTo>
                    <a:lnTo>
                      <a:pt x="3301142" y="423502"/>
                    </a:lnTo>
                    <a:lnTo>
                      <a:pt x="3301142" y="434462"/>
                    </a:lnTo>
                    <a:lnTo>
                      <a:pt x="3289530" y="434462"/>
                    </a:lnTo>
                    <a:lnTo>
                      <a:pt x="3289530" y="10556"/>
                    </a:lnTo>
                    <a:lnTo>
                      <a:pt x="3301142" y="10556"/>
                    </a:lnTo>
                    <a:lnTo>
                      <a:pt x="3301142" y="21112"/>
                    </a:lnTo>
                    <a:lnTo>
                      <a:pt x="11611" y="21112"/>
                    </a:lnTo>
                    <a:close/>
                  </a:path>
                </a:pathLst>
              </a:custGeom>
              <a:solidFill>
                <a:srgbClr val="435D7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426555" y="1957966"/>
              <a:ext cx="10445938" cy="1477185"/>
            </a:xfrm>
            <a:custGeom>
              <a:avLst/>
              <a:gdLst/>
              <a:ahLst/>
              <a:cxnLst/>
              <a:rect l="l" t="t" r="r" b="b"/>
              <a:pathLst>
                <a:path w="10445938" h="1477185">
                  <a:moveTo>
                    <a:pt x="0" y="0"/>
                  </a:moveTo>
                  <a:lnTo>
                    <a:pt x="10445937" y="0"/>
                  </a:lnTo>
                  <a:lnTo>
                    <a:pt x="10445937" y="1477184"/>
                  </a:lnTo>
                  <a:lnTo>
                    <a:pt x="0" y="1477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64955" r="-464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 rot="-10800000">
              <a:off x="113960" y="1842544"/>
              <a:ext cx="10849259" cy="1708028"/>
              <a:chOff x="0" y="0"/>
              <a:chExt cx="3301929" cy="51983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313767" cy="534924"/>
              </a:xfrm>
              <a:custGeom>
                <a:avLst/>
                <a:gdLst/>
                <a:ahLst/>
                <a:cxnLst/>
                <a:rect l="l" t="t" r="r" b="b"/>
                <a:pathLst>
                  <a:path w="3313767" h="534924">
                    <a:moveTo>
                      <a:pt x="11611" y="0"/>
                    </a:moveTo>
                    <a:lnTo>
                      <a:pt x="3301142" y="0"/>
                    </a:lnTo>
                    <a:cubicBezTo>
                      <a:pt x="3308052" y="0"/>
                      <a:pt x="3313767" y="5715"/>
                      <a:pt x="3313767" y="12700"/>
                    </a:cubicBezTo>
                    <a:lnTo>
                      <a:pt x="3313767" y="522224"/>
                    </a:lnTo>
                    <a:cubicBezTo>
                      <a:pt x="3313767" y="529209"/>
                      <a:pt x="3308052" y="534924"/>
                      <a:pt x="3301142" y="534924"/>
                    </a:cubicBezTo>
                    <a:lnTo>
                      <a:pt x="11611" y="534924"/>
                    </a:lnTo>
                    <a:cubicBezTo>
                      <a:pt x="5225" y="534924"/>
                      <a:pt x="0" y="529209"/>
                      <a:pt x="0" y="522224"/>
                    </a:cubicBezTo>
                    <a:lnTo>
                      <a:pt x="0" y="12700"/>
                    </a:lnTo>
                    <a:cubicBezTo>
                      <a:pt x="0" y="5715"/>
                      <a:pt x="5225" y="0"/>
                      <a:pt x="11611" y="0"/>
                    </a:cubicBezTo>
                    <a:moveTo>
                      <a:pt x="11611" y="25400"/>
                    </a:moveTo>
                    <a:lnTo>
                      <a:pt x="11611" y="12700"/>
                    </a:lnTo>
                    <a:lnTo>
                      <a:pt x="23223" y="12700"/>
                    </a:lnTo>
                    <a:lnTo>
                      <a:pt x="23223" y="522224"/>
                    </a:lnTo>
                    <a:lnTo>
                      <a:pt x="11611" y="522224"/>
                    </a:lnTo>
                    <a:lnTo>
                      <a:pt x="11611" y="509524"/>
                    </a:lnTo>
                    <a:lnTo>
                      <a:pt x="3301142" y="509524"/>
                    </a:lnTo>
                    <a:lnTo>
                      <a:pt x="3301142" y="522224"/>
                    </a:lnTo>
                    <a:lnTo>
                      <a:pt x="3289530" y="522224"/>
                    </a:lnTo>
                    <a:lnTo>
                      <a:pt x="3289530" y="12700"/>
                    </a:lnTo>
                    <a:lnTo>
                      <a:pt x="3301142" y="12700"/>
                    </a:lnTo>
                    <a:lnTo>
                      <a:pt x="3301142" y="25400"/>
                    </a:lnTo>
                    <a:lnTo>
                      <a:pt x="11611" y="25400"/>
                    </a:lnTo>
                    <a:close/>
                  </a:path>
                </a:pathLst>
              </a:custGeom>
              <a:solidFill>
                <a:srgbClr val="435D7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651003" y="3898084"/>
              <a:ext cx="10849259" cy="1204995"/>
            </a:xfrm>
            <a:custGeom>
              <a:avLst/>
              <a:gdLst/>
              <a:ahLst/>
              <a:cxnLst/>
              <a:rect l="l" t="t" r="r" b="b"/>
              <a:pathLst>
                <a:path w="10849259" h="1204995">
                  <a:moveTo>
                    <a:pt x="0" y="0"/>
                  </a:moveTo>
                  <a:lnTo>
                    <a:pt x="10849259" y="0"/>
                  </a:lnTo>
                  <a:lnTo>
                    <a:pt x="10849259" y="1204995"/>
                  </a:lnTo>
                  <a:lnTo>
                    <a:pt x="0" y="1204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8611" r="-1639" b="-13142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" name="Group 19"/>
            <p:cNvGrpSpPr/>
            <p:nvPr/>
          </p:nvGrpSpPr>
          <p:grpSpPr>
            <a:xfrm rot="-10800000">
              <a:off x="651003" y="3814681"/>
              <a:ext cx="10849259" cy="1288398"/>
              <a:chOff x="0" y="0"/>
              <a:chExt cx="3301929" cy="39211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313767" cy="407211"/>
              </a:xfrm>
              <a:custGeom>
                <a:avLst/>
                <a:gdLst/>
                <a:ahLst/>
                <a:cxnLst/>
                <a:rect l="l" t="t" r="r" b="b"/>
                <a:pathLst>
                  <a:path w="3313767" h="407211">
                    <a:moveTo>
                      <a:pt x="11611" y="0"/>
                    </a:moveTo>
                    <a:lnTo>
                      <a:pt x="3301142" y="0"/>
                    </a:lnTo>
                    <a:cubicBezTo>
                      <a:pt x="3308052" y="0"/>
                      <a:pt x="3313767" y="4311"/>
                      <a:pt x="3313767" y="9580"/>
                    </a:cubicBezTo>
                    <a:lnTo>
                      <a:pt x="3313767" y="394511"/>
                    </a:lnTo>
                    <a:cubicBezTo>
                      <a:pt x="3313767" y="401496"/>
                      <a:pt x="3308052" y="407211"/>
                      <a:pt x="3301142" y="407211"/>
                    </a:cubicBezTo>
                    <a:lnTo>
                      <a:pt x="11611" y="407211"/>
                    </a:lnTo>
                    <a:cubicBezTo>
                      <a:pt x="5225" y="407211"/>
                      <a:pt x="0" y="401496"/>
                      <a:pt x="0" y="394511"/>
                    </a:cubicBezTo>
                    <a:lnTo>
                      <a:pt x="0" y="9580"/>
                    </a:lnTo>
                    <a:cubicBezTo>
                      <a:pt x="0" y="4311"/>
                      <a:pt x="5225" y="0"/>
                      <a:pt x="11611" y="0"/>
                    </a:cubicBezTo>
                    <a:moveTo>
                      <a:pt x="11611" y="19160"/>
                    </a:moveTo>
                    <a:lnTo>
                      <a:pt x="11611" y="9580"/>
                    </a:lnTo>
                    <a:lnTo>
                      <a:pt x="23223" y="9580"/>
                    </a:lnTo>
                    <a:lnTo>
                      <a:pt x="23223" y="394511"/>
                    </a:lnTo>
                    <a:lnTo>
                      <a:pt x="11611" y="394511"/>
                    </a:lnTo>
                    <a:lnTo>
                      <a:pt x="11611" y="384344"/>
                    </a:lnTo>
                    <a:lnTo>
                      <a:pt x="3301142" y="384344"/>
                    </a:lnTo>
                    <a:lnTo>
                      <a:pt x="3301142" y="394511"/>
                    </a:lnTo>
                    <a:lnTo>
                      <a:pt x="3289530" y="394511"/>
                    </a:lnTo>
                    <a:lnTo>
                      <a:pt x="3289530" y="9580"/>
                    </a:lnTo>
                    <a:lnTo>
                      <a:pt x="3301142" y="9580"/>
                    </a:lnTo>
                    <a:lnTo>
                      <a:pt x="3301142" y="19160"/>
                    </a:lnTo>
                    <a:lnTo>
                      <a:pt x="11611" y="19160"/>
                    </a:lnTo>
                    <a:close/>
                  </a:path>
                </a:pathLst>
              </a:custGeom>
              <a:solidFill>
                <a:srgbClr val="435D7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0"/>
              <a:ext cx="9999339" cy="1481132"/>
            </a:xfrm>
            <a:custGeom>
              <a:avLst/>
              <a:gdLst/>
              <a:ahLst/>
              <a:cxnLst/>
              <a:rect l="l" t="t" r="r" b="b"/>
              <a:pathLst>
                <a:path w="9999339" h="1481132">
                  <a:moveTo>
                    <a:pt x="0" y="0"/>
                  </a:moveTo>
                  <a:lnTo>
                    <a:pt x="9999339" y="0"/>
                  </a:lnTo>
                  <a:lnTo>
                    <a:pt x="9999339" y="1481132"/>
                  </a:lnTo>
                  <a:lnTo>
                    <a:pt x="0" y="1481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956" t="-1172" r="-5288" b="-13005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 rot="-10800000">
              <a:off x="0" y="0"/>
              <a:ext cx="9999339" cy="1481132"/>
              <a:chOff x="0" y="0"/>
              <a:chExt cx="3043259" cy="45077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055098" cy="465869"/>
              </a:xfrm>
              <a:custGeom>
                <a:avLst/>
                <a:gdLst/>
                <a:ahLst/>
                <a:cxnLst/>
                <a:rect l="l" t="t" r="r" b="b"/>
                <a:pathLst>
                  <a:path w="3055098" h="465869">
                    <a:moveTo>
                      <a:pt x="10702" y="0"/>
                    </a:moveTo>
                    <a:lnTo>
                      <a:pt x="3042533" y="0"/>
                    </a:lnTo>
                    <a:cubicBezTo>
                      <a:pt x="3049383" y="0"/>
                      <a:pt x="3055098" y="4956"/>
                      <a:pt x="3055098" y="11013"/>
                    </a:cubicBezTo>
                    <a:lnTo>
                      <a:pt x="3055098" y="453169"/>
                    </a:lnTo>
                    <a:cubicBezTo>
                      <a:pt x="3055098" y="460154"/>
                      <a:pt x="3049383" y="465869"/>
                      <a:pt x="3042533" y="465869"/>
                    </a:cubicBezTo>
                    <a:lnTo>
                      <a:pt x="10702" y="465869"/>
                    </a:lnTo>
                    <a:cubicBezTo>
                      <a:pt x="4816" y="465869"/>
                      <a:pt x="0" y="460154"/>
                      <a:pt x="0" y="453169"/>
                    </a:cubicBezTo>
                    <a:lnTo>
                      <a:pt x="0" y="11013"/>
                    </a:lnTo>
                    <a:cubicBezTo>
                      <a:pt x="0" y="4956"/>
                      <a:pt x="4816" y="0"/>
                      <a:pt x="10702" y="0"/>
                    </a:cubicBezTo>
                    <a:moveTo>
                      <a:pt x="10702" y="22026"/>
                    </a:moveTo>
                    <a:lnTo>
                      <a:pt x="10702" y="11013"/>
                    </a:lnTo>
                    <a:lnTo>
                      <a:pt x="21404" y="11013"/>
                    </a:lnTo>
                    <a:lnTo>
                      <a:pt x="21404" y="453169"/>
                    </a:lnTo>
                    <a:lnTo>
                      <a:pt x="10702" y="453169"/>
                    </a:lnTo>
                    <a:lnTo>
                      <a:pt x="10702" y="441838"/>
                    </a:lnTo>
                    <a:lnTo>
                      <a:pt x="3042533" y="441838"/>
                    </a:lnTo>
                    <a:lnTo>
                      <a:pt x="3042533" y="453169"/>
                    </a:lnTo>
                    <a:lnTo>
                      <a:pt x="3031832" y="453169"/>
                    </a:lnTo>
                    <a:lnTo>
                      <a:pt x="3031832" y="11013"/>
                    </a:lnTo>
                    <a:lnTo>
                      <a:pt x="3042533" y="11013"/>
                    </a:lnTo>
                    <a:lnTo>
                      <a:pt x="3042533" y="22026"/>
                    </a:lnTo>
                    <a:lnTo>
                      <a:pt x="10702" y="22026"/>
                    </a:lnTo>
                    <a:close/>
                  </a:path>
                </a:pathLst>
              </a:custGeom>
              <a:solidFill>
                <a:srgbClr val="435D7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028700" y="3225594"/>
            <a:ext cx="7864912" cy="1009752"/>
            <a:chOff x="0" y="0"/>
            <a:chExt cx="10486550" cy="134633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6550" cy="1346336"/>
            </a:xfrm>
            <a:custGeom>
              <a:avLst/>
              <a:gdLst/>
              <a:ahLst/>
              <a:cxnLst/>
              <a:rect l="l" t="t" r="r" b="b"/>
              <a:pathLst>
                <a:path w="10486550" h="1346336">
                  <a:moveTo>
                    <a:pt x="0" y="0"/>
                  </a:moveTo>
                  <a:lnTo>
                    <a:pt x="10486550" y="0"/>
                  </a:lnTo>
                  <a:lnTo>
                    <a:pt x="10486550" y="1346336"/>
                  </a:lnTo>
                  <a:lnTo>
                    <a:pt x="0" y="1346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8263" r="-1293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 rot="-10800000">
              <a:off x="0" y="0"/>
              <a:ext cx="10486550" cy="1346336"/>
              <a:chOff x="0" y="0"/>
              <a:chExt cx="3130783" cy="40195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142621" cy="417044"/>
              </a:xfrm>
              <a:custGeom>
                <a:avLst/>
                <a:gdLst/>
                <a:ahLst/>
                <a:cxnLst/>
                <a:rect l="l" t="t" r="r" b="b"/>
                <a:pathLst>
                  <a:path w="3142621" h="417044">
                    <a:moveTo>
                      <a:pt x="11010" y="0"/>
                    </a:moveTo>
                    <a:lnTo>
                      <a:pt x="3130036" y="0"/>
                    </a:lnTo>
                    <a:cubicBezTo>
                      <a:pt x="3136906" y="0"/>
                      <a:pt x="3142621" y="4419"/>
                      <a:pt x="3142621" y="9820"/>
                    </a:cubicBezTo>
                    <a:lnTo>
                      <a:pt x="3142621" y="404344"/>
                    </a:lnTo>
                    <a:cubicBezTo>
                      <a:pt x="3142621" y="411329"/>
                      <a:pt x="3136906" y="417044"/>
                      <a:pt x="3130036" y="417044"/>
                    </a:cubicBezTo>
                    <a:lnTo>
                      <a:pt x="11010" y="417044"/>
                    </a:lnTo>
                    <a:cubicBezTo>
                      <a:pt x="4954" y="417044"/>
                      <a:pt x="0" y="411329"/>
                      <a:pt x="0" y="404344"/>
                    </a:cubicBezTo>
                    <a:lnTo>
                      <a:pt x="0" y="9820"/>
                    </a:lnTo>
                    <a:cubicBezTo>
                      <a:pt x="0" y="4419"/>
                      <a:pt x="4954" y="0"/>
                      <a:pt x="11010" y="0"/>
                    </a:cubicBezTo>
                    <a:moveTo>
                      <a:pt x="11010" y="19640"/>
                    </a:moveTo>
                    <a:lnTo>
                      <a:pt x="11010" y="9820"/>
                    </a:lnTo>
                    <a:lnTo>
                      <a:pt x="22019" y="9820"/>
                    </a:lnTo>
                    <a:lnTo>
                      <a:pt x="22019" y="404344"/>
                    </a:lnTo>
                    <a:lnTo>
                      <a:pt x="11010" y="404344"/>
                    </a:lnTo>
                    <a:lnTo>
                      <a:pt x="11010" y="393981"/>
                    </a:lnTo>
                    <a:lnTo>
                      <a:pt x="3130036" y="393981"/>
                    </a:lnTo>
                    <a:lnTo>
                      <a:pt x="3130036" y="404344"/>
                    </a:lnTo>
                    <a:lnTo>
                      <a:pt x="3119026" y="404344"/>
                    </a:lnTo>
                    <a:lnTo>
                      <a:pt x="3119026" y="9820"/>
                    </a:lnTo>
                    <a:lnTo>
                      <a:pt x="3130036" y="9820"/>
                    </a:lnTo>
                    <a:lnTo>
                      <a:pt x="3130036" y="19640"/>
                    </a:lnTo>
                    <a:lnTo>
                      <a:pt x="11010" y="19640"/>
                    </a:lnTo>
                    <a:close/>
                  </a:path>
                </a:pathLst>
              </a:custGeom>
              <a:solidFill>
                <a:srgbClr val="435D7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02975" y="2731836"/>
            <a:ext cx="13282049" cy="5786520"/>
            <a:chOff x="0" y="0"/>
            <a:chExt cx="17709399" cy="771536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715361" cy="7715361"/>
              <a:chOff x="0" y="0"/>
              <a:chExt cx="10074400" cy="10074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074402" cy="10074402"/>
              </a:xfrm>
              <a:custGeom>
                <a:avLst/>
                <a:gdLst/>
                <a:ahLst/>
                <a:cxnLst/>
                <a:rect l="l" t="t" r="r" b="b"/>
                <a:pathLst>
                  <a:path w="10074402" h="10074402">
                    <a:moveTo>
                      <a:pt x="0" y="5037201"/>
                    </a:moveTo>
                    <a:cubicBezTo>
                      <a:pt x="0" y="2255266"/>
                      <a:pt x="2255266" y="0"/>
                      <a:pt x="5037201" y="0"/>
                    </a:cubicBezTo>
                    <a:cubicBezTo>
                      <a:pt x="7819136" y="0"/>
                      <a:pt x="10074402" y="2255266"/>
                      <a:pt x="10074402" y="5037201"/>
                    </a:cubicBezTo>
                    <a:cubicBezTo>
                      <a:pt x="10074402" y="7819136"/>
                      <a:pt x="7819136" y="10074402"/>
                      <a:pt x="5037201" y="10074402"/>
                    </a:cubicBezTo>
                    <a:cubicBezTo>
                      <a:pt x="2255266" y="10074402"/>
                      <a:pt x="0" y="7819136"/>
                      <a:pt x="0" y="5037201"/>
                    </a:cubicBezTo>
                    <a:close/>
                  </a:path>
                </a:pathLst>
              </a:custGeom>
              <a:solidFill>
                <a:srgbClr val="1F6EF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994038" y="0"/>
              <a:ext cx="7715361" cy="7715361"/>
              <a:chOff x="0" y="0"/>
              <a:chExt cx="10074400" cy="10074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074402" cy="10074402"/>
              </a:xfrm>
              <a:custGeom>
                <a:avLst/>
                <a:gdLst/>
                <a:ahLst/>
                <a:cxnLst/>
                <a:rect l="l" t="t" r="r" b="b"/>
                <a:pathLst>
                  <a:path w="10074402" h="10074402">
                    <a:moveTo>
                      <a:pt x="0" y="5037201"/>
                    </a:moveTo>
                    <a:cubicBezTo>
                      <a:pt x="0" y="2255266"/>
                      <a:pt x="2255266" y="0"/>
                      <a:pt x="5037201" y="0"/>
                    </a:cubicBezTo>
                    <a:cubicBezTo>
                      <a:pt x="7819136" y="0"/>
                      <a:pt x="10074402" y="2255266"/>
                      <a:pt x="10074402" y="5037201"/>
                    </a:cubicBezTo>
                    <a:cubicBezTo>
                      <a:pt x="10074402" y="7819136"/>
                      <a:pt x="7819136" y="10074402"/>
                      <a:pt x="5037201" y="10074402"/>
                    </a:cubicBezTo>
                    <a:cubicBezTo>
                      <a:pt x="2255266" y="10074402"/>
                      <a:pt x="0" y="7819136"/>
                      <a:pt x="0" y="5037201"/>
                    </a:cubicBezTo>
                    <a:close/>
                  </a:path>
                </a:pathLst>
              </a:custGeom>
              <a:solidFill>
                <a:srgbClr val="C2C2C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408174" y="2784255"/>
              <a:ext cx="893050" cy="1622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08"/>
                </a:lnSpc>
                <a:spcBef>
                  <a:spcPct val="0"/>
                </a:spcBef>
              </a:pPr>
              <a:r>
                <a:rPr lang="en-US" sz="7923" b="1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+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67437" y="2793780"/>
              <a:ext cx="4180487" cy="2162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12"/>
                </a:lnSpc>
              </a:pPr>
              <a:r>
                <a:rPr lang="en-US" sz="5343" b="1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별에 대한</a:t>
              </a:r>
            </a:p>
            <a:p>
              <a:pPr algn="ctr">
                <a:lnSpc>
                  <a:spcPts val="6412"/>
                </a:lnSpc>
                <a:spcBef>
                  <a:spcPct val="0"/>
                </a:spcBef>
              </a:pPr>
              <a:r>
                <a:rPr lang="en-US" sz="5343" b="1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정확한 정보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678096" y="2912970"/>
              <a:ext cx="6347246" cy="1797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07"/>
                </a:lnSpc>
              </a:pPr>
              <a:r>
                <a:rPr lang="en-US" sz="4422" b="1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시간·장소의 제약없는</a:t>
              </a:r>
            </a:p>
            <a:p>
              <a:pPr algn="ctr">
                <a:lnSpc>
                  <a:spcPts val="5307"/>
                </a:lnSpc>
                <a:spcBef>
                  <a:spcPct val="0"/>
                </a:spcBef>
              </a:pPr>
              <a:r>
                <a:rPr lang="en-US" sz="4422" b="1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편리한</a:t>
              </a:r>
              <a:r>
                <a:rPr lang="en-US" sz="4422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 관측 환경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395708"/>
            <a:ext cx="1058304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댓글로 살펴본 시청자들의 니즈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887338" y="1169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956330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4891924" y="7483242"/>
            <a:ext cx="375000" cy="375000"/>
            <a:chOff x="0" y="0"/>
            <a:chExt cx="500000" cy="50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66705" y="1969896"/>
            <a:ext cx="542400" cy="542400"/>
            <a:chOff x="0" y="0"/>
            <a:chExt cx="723200" cy="723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723138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723138" y="723138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86936" y="3189453"/>
            <a:ext cx="14534985" cy="3737416"/>
            <a:chOff x="0" y="0"/>
            <a:chExt cx="19379980" cy="4983221"/>
          </a:xfrm>
        </p:grpSpPr>
        <p:sp>
          <p:nvSpPr>
            <p:cNvPr id="14" name="TextBox 14"/>
            <p:cNvSpPr txBox="1"/>
            <p:nvPr/>
          </p:nvSpPr>
          <p:spPr>
            <a:xfrm>
              <a:off x="1675588" y="1999429"/>
              <a:ext cx="12035945" cy="1469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99"/>
                </a:lnSpc>
                <a:spcBef>
                  <a:spcPct val="0"/>
                </a:spcBef>
              </a:pPr>
              <a:r>
                <a:rPr lang="en-US" sz="7249" b="1">
                  <a:solidFill>
                    <a:srgbClr val="FFFFFF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별에 대한 정확한 정보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95545" y="2203294"/>
              <a:ext cx="6584436" cy="105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13"/>
                </a:lnSpc>
                <a:spcBef>
                  <a:spcPct val="0"/>
                </a:spcBef>
              </a:pPr>
              <a:r>
                <a:rPr lang="en-US" sz="5178">
                  <a:solidFill>
                    <a:srgbClr val="FFFFFF"/>
                  </a:solidFill>
                  <a:latin typeface="210 옴니고딕"/>
                  <a:ea typeface="210 옴니고딕"/>
                  <a:cs typeface="210 옴니고딕"/>
                  <a:sym typeface="210 옴니고딕"/>
                </a:rPr>
                <a:t>를 얻을 수 있는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403340" y="279832"/>
              <a:ext cx="5348841" cy="209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13"/>
                </a:lnSpc>
                <a:spcBef>
                  <a:spcPct val="0"/>
                </a:spcBef>
              </a:pPr>
              <a:r>
                <a:rPr lang="en-US" sz="5178">
                  <a:solidFill>
                    <a:srgbClr val="FFFFFF"/>
                  </a:solidFill>
                  <a:latin typeface="210 옴니고딕"/>
                  <a:ea typeface="210 옴니고딕"/>
                  <a:cs typeface="210 옴니고딕"/>
                  <a:sym typeface="210 옴니고딕"/>
                </a:rPr>
                <a:t>을 보며,</a:t>
              </a:r>
            </a:p>
            <a:p>
              <a:pPr algn="ctr">
                <a:lnSpc>
                  <a:spcPts val="6213"/>
                </a:lnSpc>
                <a:spcBef>
                  <a:spcPct val="0"/>
                </a:spcBef>
              </a:pPr>
              <a:endParaRPr lang="en-US" sz="5178">
                <a:solidFill>
                  <a:srgbClr val="FFFFFF"/>
                </a:solidFill>
                <a:latin typeface="210 옴니고딕"/>
                <a:ea typeface="210 옴니고딕"/>
                <a:cs typeface="210 옴니고딕"/>
                <a:sym typeface="210 옴니고딕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2899031" cy="1469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99"/>
                </a:lnSpc>
                <a:spcBef>
                  <a:spcPct val="0"/>
                </a:spcBef>
              </a:pPr>
              <a:r>
                <a:rPr lang="en-US" sz="7249" b="1">
                  <a:solidFill>
                    <a:srgbClr val="FFFFFF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언제 어디서나 별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090845" y="3932296"/>
              <a:ext cx="7845816" cy="105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13"/>
                </a:lnSpc>
                <a:spcBef>
                  <a:spcPct val="0"/>
                </a:spcBef>
              </a:pPr>
              <a:r>
                <a:rPr lang="en-US" sz="5178">
                  <a:solidFill>
                    <a:srgbClr val="FFFFFF"/>
                  </a:solidFill>
                  <a:latin typeface="210 옴니고딕"/>
                  <a:ea typeface="210 옴니고딕"/>
                  <a:cs typeface="210 옴니고딕"/>
                  <a:sym typeface="210 옴니고딕"/>
                </a:rPr>
                <a:t>그런 방법은 없을까?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456776" y="6319942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506238" y="1169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4318004" y="1363600"/>
            <a:ext cx="7537800" cy="7543800"/>
            <a:chOff x="0" y="0"/>
            <a:chExt cx="10050400" cy="10058400"/>
          </a:xfrm>
        </p:grpSpPr>
        <p:sp>
          <p:nvSpPr>
            <p:cNvPr id="7" name="Freeform 7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3205086" y="1358092"/>
            <a:ext cx="7543800" cy="7543800"/>
          </a:xfrm>
          <a:custGeom>
            <a:avLst/>
            <a:gdLst/>
            <a:ahLst/>
            <a:cxnLst/>
            <a:rect l="l" t="t" r="r" b="b"/>
            <a:pathLst>
              <a:path w="7543800" h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5375" y="1413288"/>
            <a:ext cx="756135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0"/>
              </a:lnSpc>
            </a:pPr>
            <a:r>
              <a:rPr lang="en-US" sz="26000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289164" y="5365246"/>
            <a:ext cx="542400" cy="542400"/>
            <a:chOff x="0" y="0"/>
            <a:chExt cx="723200" cy="723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41512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2203271" y="2999869"/>
            <a:ext cx="4270884" cy="4270884"/>
          </a:xfrm>
          <a:custGeom>
            <a:avLst/>
            <a:gdLst/>
            <a:ahLst/>
            <a:cxnLst/>
            <a:rect l="l" t="t" r="r" b="b"/>
            <a:pathLst>
              <a:path w="4270884" h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5408840" y="4798108"/>
            <a:ext cx="674400" cy="674400"/>
            <a:chOff x="0" y="0"/>
            <a:chExt cx="899200" cy="899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21594" cy="723138"/>
            </a:xfrm>
            <a:custGeom>
              <a:avLst/>
              <a:gdLst/>
              <a:ahLst/>
              <a:cxnLst/>
              <a:rect l="l" t="t" r="r" b="b"/>
              <a:pathLst>
                <a:path w="10721594" h="723138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456776" y="5212583"/>
            <a:ext cx="3685342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9"/>
              </a:lnSpc>
            </a:pPr>
            <a:r>
              <a:rPr lang="en-US" sz="5499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서비스 소개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065026" y="1169344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5210555" y="1734630"/>
            <a:ext cx="542400" cy="542400"/>
            <a:chOff x="0" y="0"/>
            <a:chExt cx="723200" cy="72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6318280" y="3296539"/>
            <a:ext cx="5589756" cy="5575781"/>
          </a:xfrm>
          <a:custGeom>
            <a:avLst/>
            <a:gdLst/>
            <a:ahLst/>
            <a:cxnLst/>
            <a:rect l="l" t="t" r="r" b="b"/>
            <a:pathLst>
              <a:path w="5589756" h="5575781">
                <a:moveTo>
                  <a:pt x="0" y="0"/>
                </a:moveTo>
                <a:lnTo>
                  <a:pt x="5589756" y="0"/>
                </a:lnTo>
                <a:lnTo>
                  <a:pt x="5589756" y="5575781"/>
                </a:lnTo>
                <a:lnTo>
                  <a:pt x="0" y="55757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6519164" y="3296539"/>
            <a:ext cx="5388872" cy="5395617"/>
          </a:xfrm>
          <a:custGeom>
            <a:avLst/>
            <a:gdLst/>
            <a:ahLst/>
            <a:cxnLst/>
            <a:rect l="l" t="t" r="r" b="b"/>
            <a:pathLst>
              <a:path w="5388872" h="5395617">
                <a:moveTo>
                  <a:pt x="0" y="0"/>
                </a:moveTo>
                <a:lnTo>
                  <a:pt x="5388872" y="0"/>
                </a:lnTo>
                <a:lnTo>
                  <a:pt x="5388872" y="5395616"/>
                </a:lnTo>
                <a:lnTo>
                  <a:pt x="0" y="5395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8592832" y="2929492"/>
            <a:ext cx="1040652" cy="1206553"/>
          </a:xfrm>
          <a:custGeom>
            <a:avLst/>
            <a:gdLst/>
            <a:ahLst/>
            <a:cxnLst/>
            <a:rect l="l" t="t" r="r" b="b"/>
            <a:pathLst>
              <a:path w="1040652" h="1206553">
                <a:moveTo>
                  <a:pt x="0" y="0"/>
                </a:moveTo>
                <a:lnTo>
                  <a:pt x="1040652" y="0"/>
                </a:lnTo>
                <a:lnTo>
                  <a:pt x="1040652" y="1206553"/>
                </a:lnTo>
                <a:lnTo>
                  <a:pt x="0" y="12065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809053" y="1615042"/>
            <a:ext cx="14672702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56740" lvl="1" indent="-928370" algn="l">
              <a:lnSpc>
                <a:spcPts val="10320"/>
              </a:lnSpc>
              <a:buAutoNum type="arabicPeriod"/>
            </a:pPr>
            <a:r>
              <a:rPr lang="en-US" sz="8600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스트리밍 위치기반 목록 조회 </a:t>
            </a:r>
          </a:p>
        </p:txBody>
      </p:sp>
      <p:sp>
        <p:nvSpPr>
          <p:cNvPr id="12" name="Freeform 12"/>
          <p:cNvSpPr/>
          <p:nvPr/>
        </p:nvSpPr>
        <p:spPr>
          <a:xfrm rot="3134951">
            <a:off x="11136954" y="4700398"/>
            <a:ext cx="1040652" cy="1206553"/>
          </a:xfrm>
          <a:custGeom>
            <a:avLst/>
            <a:gdLst/>
            <a:ahLst/>
            <a:cxnLst/>
            <a:rect l="l" t="t" r="r" b="b"/>
            <a:pathLst>
              <a:path w="1040652" h="1206553">
                <a:moveTo>
                  <a:pt x="0" y="0"/>
                </a:moveTo>
                <a:lnTo>
                  <a:pt x="1040652" y="0"/>
                </a:lnTo>
                <a:lnTo>
                  <a:pt x="1040652" y="1206553"/>
                </a:lnTo>
                <a:lnTo>
                  <a:pt x="0" y="12065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7649795">
            <a:off x="6165626" y="7308835"/>
            <a:ext cx="1040652" cy="1206553"/>
          </a:xfrm>
          <a:custGeom>
            <a:avLst/>
            <a:gdLst/>
            <a:ahLst/>
            <a:cxnLst/>
            <a:rect l="l" t="t" r="r" b="b"/>
            <a:pathLst>
              <a:path w="1040652" h="1206553">
                <a:moveTo>
                  <a:pt x="0" y="0"/>
                </a:moveTo>
                <a:lnTo>
                  <a:pt x="1040652" y="0"/>
                </a:lnTo>
                <a:lnTo>
                  <a:pt x="1040652" y="1206553"/>
                </a:lnTo>
                <a:lnTo>
                  <a:pt x="0" y="12065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065026" y="1169344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891629" y="335736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927301">
            <a:off x="6773249" y="3427015"/>
            <a:ext cx="4741652" cy="5632632"/>
          </a:xfrm>
          <a:custGeom>
            <a:avLst/>
            <a:gdLst/>
            <a:ahLst/>
            <a:cxnLst/>
            <a:rect l="l" t="t" r="r" b="b"/>
            <a:pathLst>
              <a:path w="4741652" h="5632632">
                <a:moveTo>
                  <a:pt x="0" y="0"/>
                </a:moveTo>
                <a:lnTo>
                  <a:pt x="4741652" y="0"/>
                </a:lnTo>
                <a:lnTo>
                  <a:pt x="4741652" y="5632632"/>
                </a:lnTo>
                <a:lnTo>
                  <a:pt x="0" y="56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4864561">
            <a:off x="6373241" y="6333997"/>
            <a:ext cx="2444663" cy="2304095"/>
          </a:xfrm>
          <a:custGeom>
            <a:avLst/>
            <a:gdLst/>
            <a:ahLst/>
            <a:cxnLst/>
            <a:rect l="l" t="t" r="r" b="b"/>
            <a:pathLst>
              <a:path w="2444663" h="2304095">
                <a:moveTo>
                  <a:pt x="0" y="0"/>
                </a:moveTo>
                <a:lnTo>
                  <a:pt x="2444663" y="0"/>
                </a:lnTo>
                <a:lnTo>
                  <a:pt x="2444663" y="2304095"/>
                </a:lnTo>
                <a:lnTo>
                  <a:pt x="0" y="23040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86936" y="1615042"/>
            <a:ext cx="14672702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2. AI 모델 별자리 탐지 기능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065026" y="1169344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1552507">
            <a:off x="4256478" y="6440927"/>
            <a:ext cx="2668088" cy="2144172"/>
          </a:xfrm>
          <a:custGeom>
            <a:avLst/>
            <a:gdLst/>
            <a:ahLst/>
            <a:cxnLst/>
            <a:rect l="l" t="t" r="r" b="b"/>
            <a:pathLst>
              <a:path w="2668088" h="2144172">
                <a:moveTo>
                  <a:pt x="0" y="0"/>
                </a:moveTo>
                <a:lnTo>
                  <a:pt x="2668088" y="0"/>
                </a:lnTo>
                <a:lnTo>
                  <a:pt x="2668088" y="2144172"/>
                </a:lnTo>
                <a:lnTo>
                  <a:pt x="0" y="2144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4671086" y="6614894"/>
            <a:ext cx="919436" cy="1120778"/>
            <a:chOff x="0" y="0"/>
            <a:chExt cx="242156" cy="2951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2156" cy="295184"/>
            </a:xfrm>
            <a:custGeom>
              <a:avLst/>
              <a:gdLst/>
              <a:ahLst/>
              <a:cxnLst/>
              <a:rect l="l" t="t" r="r" b="b"/>
              <a:pathLst>
                <a:path w="242156" h="295184">
                  <a:moveTo>
                    <a:pt x="0" y="0"/>
                  </a:moveTo>
                  <a:lnTo>
                    <a:pt x="242156" y="0"/>
                  </a:lnTo>
                  <a:lnTo>
                    <a:pt x="242156" y="295184"/>
                  </a:lnTo>
                  <a:lnTo>
                    <a:pt x="0" y="29518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2156" cy="33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84321">
            <a:off x="7449024" y="3680764"/>
            <a:ext cx="6412005" cy="4873124"/>
          </a:xfrm>
          <a:custGeom>
            <a:avLst/>
            <a:gdLst/>
            <a:ahLst/>
            <a:cxnLst/>
            <a:rect l="l" t="t" r="r" b="b"/>
            <a:pathLst>
              <a:path w="6412005" h="4873124">
                <a:moveTo>
                  <a:pt x="0" y="0"/>
                </a:moveTo>
                <a:lnTo>
                  <a:pt x="6412005" y="0"/>
                </a:lnTo>
                <a:lnTo>
                  <a:pt x="6412005" y="4873124"/>
                </a:lnTo>
                <a:lnTo>
                  <a:pt x="0" y="48731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1028583">
            <a:off x="6511011" y="6028207"/>
            <a:ext cx="1369399" cy="1312133"/>
          </a:xfrm>
          <a:custGeom>
            <a:avLst/>
            <a:gdLst/>
            <a:ahLst/>
            <a:cxnLst/>
            <a:rect l="l" t="t" r="r" b="b"/>
            <a:pathLst>
              <a:path w="1369399" h="1312133">
                <a:moveTo>
                  <a:pt x="0" y="0"/>
                </a:moveTo>
                <a:lnTo>
                  <a:pt x="1369398" y="0"/>
                </a:lnTo>
                <a:lnTo>
                  <a:pt x="1369398" y="1312133"/>
                </a:lnTo>
                <a:lnTo>
                  <a:pt x="0" y="13121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6474019" y="3424241"/>
            <a:ext cx="1569351" cy="1472337"/>
          </a:xfrm>
          <a:custGeom>
            <a:avLst/>
            <a:gdLst/>
            <a:ahLst/>
            <a:cxnLst/>
            <a:rect l="l" t="t" r="r" b="b"/>
            <a:pathLst>
              <a:path w="1569351" h="1472337">
                <a:moveTo>
                  <a:pt x="0" y="0"/>
                </a:moveTo>
                <a:lnTo>
                  <a:pt x="1569351" y="0"/>
                </a:lnTo>
                <a:lnTo>
                  <a:pt x="1569351" y="1472336"/>
                </a:lnTo>
                <a:lnTo>
                  <a:pt x="0" y="14723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3425224" y="7788209"/>
            <a:ext cx="940426" cy="1022202"/>
          </a:xfrm>
          <a:custGeom>
            <a:avLst/>
            <a:gdLst/>
            <a:ahLst/>
            <a:cxnLst/>
            <a:rect l="l" t="t" r="r" b="b"/>
            <a:pathLst>
              <a:path w="940426" h="1022202">
                <a:moveTo>
                  <a:pt x="0" y="0"/>
                </a:moveTo>
                <a:lnTo>
                  <a:pt x="940427" y="0"/>
                </a:lnTo>
                <a:lnTo>
                  <a:pt x="940427" y="1022203"/>
                </a:lnTo>
                <a:lnTo>
                  <a:pt x="0" y="102220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rot="1635576">
            <a:off x="8692027" y="4896577"/>
            <a:ext cx="3925999" cy="1383915"/>
          </a:xfrm>
          <a:custGeom>
            <a:avLst/>
            <a:gdLst/>
            <a:ahLst/>
            <a:cxnLst/>
            <a:rect l="l" t="t" r="r" b="b"/>
            <a:pathLst>
              <a:path w="3925999" h="1383915">
                <a:moveTo>
                  <a:pt x="0" y="0"/>
                </a:moveTo>
                <a:lnTo>
                  <a:pt x="3925999" y="0"/>
                </a:lnTo>
                <a:lnTo>
                  <a:pt x="3925999" y="1383915"/>
                </a:lnTo>
                <a:lnTo>
                  <a:pt x="0" y="138391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586936" y="1615042"/>
            <a:ext cx="14672702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3. AI 업스케일링 기능</a:t>
            </a:r>
          </a:p>
          <a:p>
            <a:pPr algn="l">
              <a:lnSpc>
                <a:spcPts val="10320"/>
              </a:lnSpc>
            </a:pPr>
            <a:endParaRPr lang="en-US" sz="8600" b="1">
              <a:solidFill>
                <a:srgbClr val="0C0E11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065026" y="1169344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586936" y="1615042"/>
            <a:ext cx="14672702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4. 사진 AI 분석 </a:t>
            </a:r>
          </a:p>
          <a:p>
            <a:pPr algn="l">
              <a:lnSpc>
                <a:spcPts val="10320"/>
              </a:lnSpc>
            </a:pPr>
            <a:endParaRPr lang="en-US" sz="8600" b="1">
              <a:solidFill>
                <a:srgbClr val="0C0E11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  <p:sp>
        <p:nvSpPr>
          <p:cNvPr id="7" name="Freeform 7"/>
          <p:cNvSpPr/>
          <p:nvPr/>
        </p:nvSpPr>
        <p:spPr>
          <a:xfrm rot="-822012">
            <a:off x="6029088" y="3567287"/>
            <a:ext cx="4184541" cy="3180251"/>
          </a:xfrm>
          <a:custGeom>
            <a:avLst/>
            <a:gdLst/>
            <a:ahLst/>
            <a:cxnLst/>
            <a:rect l="l" t="t" r="r" b="b"/>
            <a:pathLst>
              <a:path w="4184541" h="3180251">
                <a:moveTo>
                  <a:pt x="0" y="0"/>
                </a:moveTo>
                <a:lnTo>
                  <a:pt x="4184542" y="0"/>
                </a:lnTo>
                <a:lnTo>
                  <a:pt x="4184542" y="3180251"/>
                </a:lnTo>
                <a:lnTo>
                  <a:pt x="0" y="31802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1000545">
            <a:off x="6517372" y="4367109"/>
            <a:ext cx="3207974" cy="1130811"/>
          </a:xfrm>
          <a:custGeom>
            <a:avLst/>
            <a:gdLst/>
            <a:ahLst/>
            <a:cxnLst/>
            <a:rect l="l" t="t" r="r" b="b"/>
            <a:pathLst>
              <a:path w="3207974" h="1130811">
                <a:moveTo>
                  <a:pt x="0" y="0"/>
                </a:moveTo>
                <a:lnTo>
                  <a:pt x="3207974" y="0"/>
                </a:lnTo>
                <a:lnTo>
                  <a:pt x="3207974" y="1130811"/>
                </a:lnTo>
                <a:lnTo>
                  <a:pt x="0" y="11308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88069">
            <a:off x="9200425" y="3937974"/>
            <a:ext cx="2660569" cy="5019941"/>
          </a:xfrm>
          <a:custGeom>
            <a:avLst/>
            <a:gdLst/>
            <a:ahLst/>
            <a:cxnLst/>
            <a:rect l="l" t="t" r="r" b="b"/>
            <a:pathLst>
              <a:path w="2660569" h="5019941">
                <a:moveTo>
                  <a:pt x="0" y="0"/>
                </a:moveTo>
                <a:lnTo>
                  <a:pt x="2660568" y="0"/>
                </a:lnTo>
                <a:lnTo>
                  <a:pt x="2660568" y="5019941"/>
                </a:lnTo>
                <a:lnTo>
                  <a:pt x="0" y="50199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456776" y="6319942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506238" y="1169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4318004" y="1363600"/>
            <a:ext cx="7537800" cy="7543800"/>
            <a:chOff x="0" y="0"/>
            <a:chExt cx="10050400" cy="10058400"/>
          </a:xfrm>
        </p:grpSpPr>
        <p:sp>
          <p:nvSpPr>
            <p:cNvPr id="7" name="Freeform 7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3205086" y="1358092"/>
            <a:ext cx="7543800" cy="7543800"/>
          </a:xfrm>
          <a:custGeom>
            <a:avLst/>
            <a:gdLst/>
            <a:ahLst/>
            <a:cxnLst/>
            <a:rect l="l" t="t" r="r" b="b"/>
            <a:pathLst>
              <a:path w="7543800" h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5375" y="1413288"/>
            <a:ext cx="756135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0"/>
              </a:lnSpc>
            </a:pPr>
            <a:r>
              <a:rPr lang="en-US" sz="26000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289164" y="5365246"/>
            <a:ext cx="542400" cy="542400"/>
            <a:chOff x="0" y="0"/>
            <a:chExt cx="723200" cy="723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41512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2203271" y="2999869"/>
            <a:ext cx="4270884" cy="4270884"/>
          </a:xfrm>
          <a:custGeom>
            <a:avLst/>
            <a:gdLst/>
            <a:ahLst/>
            <a:cxnLst/>
            <a:rect l="l" t="t" r="r" b="b"/>
            <a:pathLst>
              <a:path w="4270884" h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5408840" y="4798108"/>
            <a:ext cx="674400" cy="674400"/>
            <a:chOff x="0" y="0"/>
            <a:chExt cx="899200" cy="899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21594" cy="723138"/>
            </a:xfrm>
            <a:custGeom>
              <a:avLst/>
              <a:gdLst/>
              <a:ahLst/>
              <a:cxnLst/>
              <a:rect l="l" t="t" r="r" b="b"/>
              <a:pathLst>
                <a:path w="10721594" h="723138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456776" y="5212583"/>
            <a:ext cx="3685342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9"/>
              </a:lnSpc>
            </a:pPr>
            <a:r>
              <a:rPr lang="en-US" sz="5499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기술 소개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065026" y="1169344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1454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982604" y="1363600"/>
            <a:ext cx="7537800" cy="7543800"/>
            <a:chOff x="0" y="0"/>
            <a:chExt cx="10050400" cy="10058400"/>
          </a:xfrm>
        </p:grpSpPr>
        <p:sp>
          <p:nvSpPr>
            <p:cNvPr id="8" name="Freeform 8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10050399" y="0"/>
                  </a:moveTo>
                  <a:cubicBezTo>
                    <a:pt x="10050399" y="2776855"/>
                    <a:pt x="7801610" y="5028185"/>
                    <a:pt x="5027041" y="5029200"/>
                  </a:cubicBezTo>
                  <a:cubicBezTo>
                    <a:pt x="2252472" y="5030216"/>
                    <a:pt x="2032" y="2780411"/>
                    <a:pt x="0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35375" y="1413288"/>
            <a:ext cx="486855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0"/>
              </a:lnSpc>
            </a:pPr>
            <a:r>
              <a:rPr lang="en-US" sz="26000">
                <a:solidFill>
                  <a:srgbClr val="D9D9D9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01</a:t>
            </a:r>
          </a:p>
        </p:txBody>
      </p:sp>
      <p:sp>
        <p:nvSpPr>
          <p:cNvPr id="10" name="Freeform 10"/>
          <p:cNvSpPr/>
          <p:nvPr/>
        </p:nvSpPr>
        <p:spPr>
          <a:xfrm rot="-2700000">
            <a:off x="979804" y="-2404884"/>
            <a:ext cx="7543416" cy="7543416"/>
          </a:xfrm>
          <a:custGeom>
            <a:avLst/>
            <a:gdLst/>
            <a:ahLst/>
            <a:cxnLst/>
            <a:rect l="l" t="t" r="r" b="b"/>
            <a:pathLst>
              <a:path w="7543416" h="7543416">
                <a:moveTo>
                  <a:pt x="0" y="0"/>
                </a:moveTo>
                <a:lnTo>
                  <a:pt x="7543416" y="0"/>
                </a:lnTo>
                <a:lnTo>
                  <a:pt x="7543416" y="7543416"/>
                </a:lnTo>
                <a:lnTo>
                  <a:pt x="0" y="7543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9" t="-16538" r="-16538" b="-26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2616071" y="2999869"/>
            <a:ext cx="4270884" cy="4270884"/>
          </a:xfrm>
          <a:custGeom>
            <a:avLst/>
            <a:gdLst/>
            <a:ahLst/>
            <a:cxnLst/>
            <a:rect l="l" t="t" r="r" b="b"/>
            <a:pathLst>
              <a:path w="4270884" h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433530" y="5111858"/>
            <a:ext cx="375000" cy="375000"/>
            <a:chOff x="0" y="0"/>
            <a:chExt cx="500000" cy="50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9999" cy="499999"/>
            </a:xfrm>
            <a:custGeom>
              <a:avLst/>
              <a:gdLst/>
              <a:ahLst/>
              <a:cxnLst/>
              <a:rect l="l" t="t" r="r" b="b"/>
              <a:pathLst>
                <a:path w="499999" h="499999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cubicBezTo>
                    <a:pt x="388239" y="0"/>
                    <a:pt x="499999" y="111887"/>
                    <a:pt x="499999" y="250063"/>
                  </a:cubicBezTo>
                  <a:cubicBezTo>
                    <a:pt x="499999" y="388239"/>
                    <a:pt x="388112" y="499999"/>
                    <a:pt x="250063" y="499999"/>
                  </a:cubicBezTo>
                  <a:cubicBezTo>
                    <a:pt x="112014" y="499999"/>
                    <a:pt x="0" y="388112"/>
                    <a:pt x="0" y="250063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14318" y="6205438"/>
            <a:ext cx="674400" cy="674400"/>
            <a:chOff x="0" y="0"/>
            <a:chExt cx="899200" cy="899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235375" y="5193750"/>
            <a:ext cx="798195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AI 기술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35375" y="6432163"/>
            <a:ext cx="5589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별자리 탐지 학습에서부터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빠른 업스케일링까지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297918" y="871796"/>
            <a:ext cx="542400" cy="542400"/>
            <a:chOff x="0" y="0"/>
            <a:chExt cx="723200" cy="723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4742542" y="8951342"/>
            <a:ext cx="156000" cy="156000"/>
            <a:chOff x="0" y="0"/>
            <a:chExt cx="208000" cy="208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026" cy="208026"/>
            </a:xfrm>
            <a:custGeom>
              <a:avLst/>
              <a:gdLst/>
              <a:ahLst/>
              <a:cxnLst/>
              <a:rect l="l" t="t" r="r" b="b"/>
              <a:pathLst>
                <a:path w="208026" h="208026">
                  <a:moveTo>
                    <a:pt x="0" y="104013"/>
                  </a:moveTo>
                  <a:cubicBezTo>
                    <a:pt x="0" y="46609"/>
                    <a:pt x="46609" y="0"/>
                    <a:pt x="104013" y="0"/>
                  </a:cubicBezTo>
                  <a:cubicBezTo>
                    <a:pt x="161417" y="0"/>
                    <a:pt x="208026" y="46609"/>
                    <a:pt x="208026" y="104013"/>
                  </a:cubicBezTo>
                  <a:cubicBezTo>
                    <a:pt x="208026" y="161417"/>
                    <a:pt x="161417" y="208026"/>
                    <a:pt x="104013" y="208026"/>
                  </a:cubicBezTo>
                  <a:cubicBezTo>
                    <a:pt x="46609" y="208026"/>
                    <a:pt x="0" y="161417"/>
                    <a:pt x="0" y="10401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75244" y="1904058"/>
            <a:ext cx="8335568" cy="1057275"/>
            <a:chOff x="0" y="0"/>
            <a:chExt cx="11114091" cy="1409700"/>
          </a:xfrm>
        </p:grpSpPr>
        <p:sp>
          <p:nvSpPr>
            <p:cNvPr id="12" name="TextBox 12"/>
            <p:cNvSpPr txBox="1"/>
            <p:nvPr/>
          </p:nvSpPr>
          <p:spPr>
            <a:xfrm>
              <a:off x="1031491" y="-9525"/>
              <a:ext cx="10082600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0C0E11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목차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348716"/>
              <a:ext cx="723200" cy="723200"/>
              <a:chOff x="0" y="0"/>
              <a:chExt cx="723200" cy="723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23138" cy="723138"/>
              </a:xfrm>
              <a:custGeom>
                <a:avLst/>
                <a:gdLst/>
                <a:ahLst/>
                <a:cxnLst/>
                <a:rect l="l" t="t" r="r" b="b"/>
                <a:pathLst>
                  <a:path w="723138" h="723138">
                    <a:moveTo>
                      <a:pt x="0" y="0"/>
                    </a:moveTo>
                    <a:lnTo>
                      <a:pt x="723138" y="0"/>
                    </a:lnTo>
                    <a:lnTo>
                      <a:pt x="723138" y="723138"/>
                    </a:lnTo>
                    <a:lnTo>
                      <a:pt x="0" y="723138"/>
                    </a:lnTo>
                    <a:close/>
                  </a:path>
                </a:pathLst>
              </a:custGeom>
              <a:solidFill>
                <a:srgbClr val="1F6EF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2507679" y="3622346"/>
            <a:ext cx="5558100" cy="1057275"/>
            <a:chOff x="0" y="0"/>
            <a:chExt cx="7410800" cy="14097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1685800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0C0E11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685800" y="184150"/>
              <a:ext cx="5725000" cy="1022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99"/>
                </a:lnSpc>
              </a:pPr>
              <a:r>
                <a:rPr lang="en-US" sz="4999" b="1">
                  <a:solidFill>
                    <a:srgbClr val="0C0E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기획 배경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3995044" y="271190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507679" y="6286844"/>
            <a:ext cx="5693230" cy="1057275"/>
            <a:chOff x="0" y="0"/>
            <a:chExt cx="7590973" cy="140970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1685800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0C0E11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02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865973" y="184150"/>
              <a:ext cx="5725000" cy="1022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99"/>
                </a:lnSpc>
              </a:pPr>
              <a:r>
                <a:rPr lang="en-US" sz="4999" b="1">
                  <a:solidFill>
                    <a:srgbClr val="0C0E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서비스 소개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136990" y="3622346"/>
            <a:ext cx="5683552" cy="1057275"/>
            <a:chOff x="0" y="0"/>
            <a:chExt cx="7578069" cy="140970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1685800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0C0E11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03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53069" y="184150"/>
              <a:ext cx="5725000" cy="1022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99"/>
                </a:lnSpc>
              </a:pPr>
              <a:r>
                <a:rPr lang="en-US" sz="4999" b="1">
                  <a:solidFill>
                    <a:srgbClr val="0C0E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기술 소개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182279" y="6286844"/>
            <a:ext cx="5716263" cy="1057275"/>
            <a:chOff x="0" y="0"/>
            <a:chExt cx="7621684" cy="140970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1685800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0C0E11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04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896684" y="184150"/>
              <a:ext cx="5725000" cy="1022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99"/>
                </a:lnSpc>
              </a:pPr>
              <a:r>
                <a:rPr lang="en-US" sz="4999" b="1">
                  <a:solidFill>
                    <a:srgbClr val="0C0E1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기대 효과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877307" y="2803663"/>
            <a:ext cx="12533387" cy="5993238"/>
          </a:xfrm>
          <a:custGeom>
            <a:avLst/>
            <a:gdLst/>
            <a:ahLst/>
            <a:cxnLst/>
            <a:rect l="l" t="t" r="r" b="b"/>
            <a:pathLst>
              <a:path w="12533387" h="5993238">
                <a:moveTo>
                  <a:pt x="0" y="0"/>
                </a:moveTo>
                <a:lnTo>
                  <a:pt x="12533386" y="0"/>
                </a:lnTo>
                <a:lnTo>
                  <a:pt x="12533386" y="5993238"/>
                </a:lnTo>
                <a:lnTo>
                  <a:pt x="0" y="59932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9368419" y="1227211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3637474">
            <a:off x="14170713" y="3193541"/>
            <a:ext cx="784070" cy="1108018"/>
          </a:xfrm>
          <a:custGeom>
            <a:avLst/>
            <a:gdLst/>
            <a:ahLst/>
            <a:cxnLst/>
            <a:rect l="l" t="t" r="r" b="b"/>
            <a:pathLst>
              <a:path w="784070" h="1108018">
                <a:moveTo>
                  <a:pt x="0" y="0"/>
                </a:moveTo>
                <a:lnTo>
                  <a:pt x="784070" y="0"/>
                </a:lnTo>
                <a:lnTo>
                  <a:pt x="784070" y="1108018"/>
                </a:lnTo>
                <a:lnTo>
                  <a:pt x="0" y="11080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4135320" y="7420180"/>
            <a:ext cx="854858" cy="871508"/>
          </a:xfrm>
          <a:custGeom>
            <a:avLst/>
            <a:gdLst/>
            <a:ahLst/>
            <a:cxnLst/>
            <a:rect l="l" t="t" r="r" b="b"/>
            <a:pathLst>
              <a:path w="854858" h="871508">
                <a:moveTo>
                  <a:pt x="0" y="0"/>
                </a:moveTo>
                <a:lnTo>
                  <a:pt x="854857" y="0"/>
                </a:lnTo>
                <a:lnTo>
                  <a:pt x="854857" y="871508"/>
                </a:lnTo>
                <a:lnTo>
                  <a:pt x="0" y="8715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4133509" y="5328594"/>
            <a:ext cx="828881" cy="943376"/>
          </a:xfrm>
          <a:custGeom>
            <a:avLst/>
            <a:gdLst/>
            <a:ahLst/>
            <a:cxnLst/>
            <a:rect l="l" t="t" r="r" b="b"/>
            <a:pathLst>
              <a:path w="828881" h="943376">
                <a:moveTo>
                  <a:pt x="0" y="0"/>
                </a:moveTo>
                <a:lnTo>
                  <a:pt x="828881" y="0"/>
                </a:lnTo>
                <a:lnTo>
                  <a:pt x="828881" y="943376"/>
                </a:lnTo>
                <a:lnTo>
                  <a:pt x="0" y="943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3583266" y="386920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133339" y="2914987"/>
            <a:ext cx="5508155" cy="165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35"/>
              </a:lnSpc>
            </a:pPr>
            <a:r>
              <a:rPr lang="en-US" sz="10862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26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95164" y="5173858"/>
            <a:ext cx="4138346" cy="124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3"/>
              </a:lnSpc>
            </a:pPr>
            <a:r>
              <a:rPr lang="en-US" sz="8161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1000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33339" y="7023371"/>
            <a:ext cx="2722085" cy="165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35"/>
              </a:lnSpc>
            </a:pPr>
            <a:r>
              <a:rPr lang="en-US" sz="10862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61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64336" y="3471256"/>
            <a:ext cx="937651" cy="98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5"/>
              </a:lnSpc>
            </a:pPr>
            <a:r>
              <a:rPr lang="en-US" sz="6495">
                <a:solidFill>
                  <a:srgbClr val="393839"/>
                </a:solidFill>
                <a:latin typeface="210 네모진"/>
                <a:ea typeface="210 네모진"/>
                <a:cs typeface="210 네모진"/>
                <a:sym typeface="210 네모진"/>
              </a:rPr>
              <a:t>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55424" y="5433111"/>
            <a:ext cx="937651" cy="98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5"/>
              </a:lnSpc>
            </a:pPr>
            <a:r>
              <a:rPr lang="en-US" sz="6495">
                <a:solidFill>
                  <a:srgbClr val="332623"/>
                </a:solidFill>
                <a:latin typeface="210 네모진"/>
                <a:ea typeface="210 네모진"/>
                <a:cs typeface="210 네모진"/>
                <a:sym typeface="210 네모진"/>
              </a:rPr>
              <a:t>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25136" y="7451280"/>
            <a:ext cx="1030288" cy="1074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5"/>
              </a:lnSpc>
            </a:pPr>
            <a:r>
              <a:rPr lang="en-US" sz="7137">
                <a:solidFill>
                  <a:srgbClr val="332623"/>
                </a:solidFill>
                <a:latin typeface="210 네모진"/>
                <a:ea typeface="210 네모진"/>
                <a:cs typeface="210 네모진"/>
                <a:sym typeface="210 네모진"/>
              </a:rPr>
              <a:t>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1954" y="1159817"/>
            <a:ext cx="703515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별자리 탐지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245234" y="1749300"/>
            <a:ext cx="910446" cy="896550"/>
          </a:xfrm>
          <a:custGeom>
            <a:avLst/>
            <a:gdLst/>
            <a:ahLst/>
            <a:cxnLst/>
            <a:rect l="l" t="t" r="r" b="b"/>
            <a:pathLst>
              <a:path w="910446" h="896550">
                <a:moveTo>
                  <a:pt x="0" y="0"/>
                </a:moveTo>
                <a:lnTo>
                  <a:pt x="910446" y="0"/>
                </a:lnTo>
                <a:lnTo>
                  <a:pt x="910446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637488" y="1169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399072" y="3204416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11954" y="43019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6730634" y="1749300"/>
            <a:ext cx="542400" cy="542400"/>
            <a:chOff x="0" y="0"/>
            <a:chExt cx="723200" cy="723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8566910" y="7392416"/>
            <a:ext cx="0" cy="2910284"/>
          </a:xfrm>
          <a:prstGeom prst="line">
            <a:avLst/>
          </a:prstGeom>
          <a:ln w="38100" cap="rnd">
            <a:solidFill>
              <a:srgbClr val="213B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6812493" y="2826692"/>
            <a:ext cx="4662654" cy="4662653"/>
            <a:chOff x="0" y="0"/>
            <a:chExt cx="1579632" cy="15796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81150" cy="1581277"/>
            </a:xfrm>
            <a:custGeom>
              <a:avLst/>
              <a:gdLst/>
              <a:ahLst/>
              <a:cxnLst/>
              <a:rect l="l" t="t" r="r" b="b"/>
              <a:pathLst>
                <a:path w="1581150" h="1581277">
                  <a:moveTo>
                    <a:pt x="0" y="790575"/>
                  </a:moveTo>
                  <a:cubicBezTo>
                    <a:pt x="0" y="353949"/>
                    <a:pt x="353949" y="0"/>
                    <a:pt x="790575" y="0"/>
                  </a:cubicBezTo>
                  <a:lnTo>
                    <a:pt x="790575" y="12700"/>
                  </a:lnTo>
                  <a:lnTo>
                    <a:pt x="790575" y="0"/>
                  </a:lnTo>
                  <a:cubicBezTo>
                    <a:pt x="1227201" y="0"/>
                    <a:pt x="1581150" y="353949"/>
                    <a:pt x="1581150" y="790575"/>
                  </a:cubicBezTo>
                  <a:cubicBezTo>
                    <a:pt x="1581150" y="1227201"/>
                    <a:pt x="1227201" y="1581150"/>
                    <a:pt x="790575" y="1581150"/>
                  </a:cubicBezTo>
                  <a:lnTo>
                    <a:pt x="790575" y="1568450"/>
                  </a:lnTo>
                  <a:lnTo>
                    <a:pt x="790575" y="1581150"/>
                  </a:lnTo>
                  <a:cubicBezTo>
                    <a:pt x="353949" y="1581277"/>
                    <a:pt x="0" y="1227328"/>
                    <a:pt x="0" y="790575"/>
                  </a:cubicBezTo>
                  <a:lnTo>
                    <a:pt x="12700" y="790575"/>
                  </a:lnTo>
                  <a:lnTo>
                    <a:pt x="23495" y="797306"/>
                  </a:lnTo>
                  <a:cubicBezTo>
                    <a:pt x="20447" y="802132"/>
                    <a:pt x="14605" y="804291"/>
                    <a:pt x="9271" y="802767"/>
                  </a:cubicBezTo>
                  <a:cubicBezTo>
                    <a:pt x="3937" y="801243"/>
                    <a:pt x="0" y="796290"/>
                    <a:pt x="0" y="790575"/>
                  </a:cubicBezTo>
                  <a:moveTo>
                    <a:pt x="25400" y="790575"/>
                  </a:moveTo>
                  <a:lnTo>
                    <a:pt x="12700" y="790575"/>
                  </a:lnTo>
                  <a:lnTo>
                    <a:pt x="1905" y="783844"/>
                  </a:lnTo>
                  <a:cubicBezTo>
                    <a:pt x="4953" y="779018"/>
                    <a:pt x="10795" y="776859"/>
                    <a:pt x="16129" y="778383"/>
                  </a:cubicBezTo>
                  <a:cubicBezTo>
                    <a:pt x="21463" y="779907"/>
                    <a:pt x="25273" y="784987"/>
                    <a:pt x="25273" y="790575"/>
                  </a:cubicBezTo>
                  <a:cubicBezTo>
                    <a:pt x="25273" y="1213231"/>
                    <a:pt x="367919" y="1555750"/>
                    <a:pt x="790448" y="1555750"/>
                  </a:cubicBezTo>
                  <a:cubicBezTo>
                    <a:pt x="1212977" y="1555750"/>
                    <a:pt x="1555623" y="1213104"/>
                    <a:pt x="1555623" y="790575"/>
                  </a:cubicBezTo>
                  <a:lnTo>
                    <a:pt x="1568323" y="790575"/>
                  </a:lnTo>
                  <a:lnTo>
                    <a:pt x="1555623" y="790575"/>
                  </a:lnTo>
                  <a:cubicBezTo>
                    <a:pt x="1555877" y="368046"/>
                    <a:pt x="1213231" y="25400"/>
                    <a:pt x="790575" y="25400"/>
                  </a:cubicBezTo>
                  <a:lnTo>
                    <a:pt x="790575" y="12700"/>
                  </a:lnTo>
                  <a:lnTo>
                    <a:pt x="790575" y="25400"/>
                  </a:lnTo>
                  <a:cubicBezTo>
                    <a:pt x="368046" y="25400"/>
                    <a:pt x="25400" y="368046"/>
                    <a:pt x="25400" y="790575"/>
                  </a:cubicBezTo>
                  <a:close/>
                </a:path>
              </a:pathLst>
            </a:custGeom>
            <a:solidFill>
              <a:srgbClr val="213B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AutoShape 13"/>
          <p:cNvSpPr/>
          <p:nvPr/>
        </p:nvSpPr>
        <p:spPr>
          <a:xfrm>
            <a:off x="8922882" y="7055336"/>
            <a:ext cx="0" cy="3344901"/>
          </a:xfrm>
          <a:prstGeom prst="line">
            <a:avLst/>
          </a:prstGeom>
          <a:ln w="38100" cap="rnd">
            <a:solidFill>
              <a:srgbClr val="667E9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190217" y="3204416"/>
            <a:ext cx="3906099" cy="3906099"/>
            <a:chOff x="0" y="0"/>
            <a:chExt cx="1323324" cy="13233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4864" cy="1324991"/>
            </a:xfrm>
            <a:custGeom>
              <a:avLst/>
              <a:gdLst/>
              <a:ahLst/>
              <a:cxnLst/>
              <a:rect l="l" t="t" r="r" b="b"/>
              <a:pathLst>
                <a:path w="1324864" h="1324991">
                  <a:moveTo>
                    <a:pt x="0" y="662432"/>
                  </a:moveTo>
                  <a:cubicBezTo>
                    <a:pt x="0" y="296545"/>
                    <a:pt x="296545" y="0"/>
                    <a:pt x="662432" y="0"/>
                  </a:cubicBezTo>
                  <a:lnTo>
                    <a:pt x="662432" y="12700"/>
                  </a:lnTo>
                  <a:lnTo>
                    <a:pt x="662432" y="0"/>
                  </a:lnTo>
                  <a:cubicBezTo>
                    <a:pt x="1028319" y="0"/>
                    <a:pt x="1324864" y="296545"/>
                    <a:pt x="1324864" y="662432"/>
                  </a:cubicBezTo>
                  <a:lnTo>
                    <a:pt x="1312164" y="662432"/>
                  </a:lnTo>
                  <a:lnTo>
                    <a:pt x="1324864" y="662432"/>
                  </a:lnTo>
                  <a:cubicBezTo>
                    <a:pt x="1324864" y="1028319"/>
                    <a:pt x="1028319" y="1324864"/>
                    <a:pt x="662432" y="1324864"/>
                  </a:cubicBezTo>
                  <a:lnTo>
                    <a:pt x="662432" y="1312164"/>
                  </a:lnTo>
                  <a:lnTo>
                    <a:pt x="662432" y="1324864"/>
                  </a:lnTo>
                  <a:cubicBezTo>
                    <a:pt x="296545" y="1324991"/>
                    <a:pt x="0" y="1028319"/>
                    <a:pt x="0" y="662432"/>
                  </a:cubicBezTo>
                  <a:lnTo>
                    <a:pt x="12700" y="662432"/>
                  </a:lnTo>
                  <a:lnTo>
                    <a:pt x="25400" y="662432"/>
                  </a:lnTo>
                  <a:lnTo>
                    <a:pt x="12700" y="662432"/>
                  </a:lnTo>
                  <a:lnTo>
                    <a:pt x="0" y="662432"/>
                  </a:lnTo>
                  <a:moveTo>
                    <a:pt x="25400" y="662432"/>
                  </a:moveTo>
                  <a:cubicBezTo>
                    <a:pt x="25400" y="669417"/>
                    <a:pt x="19685" y="675132"/>
                    <a:pt x="12700" y="675132"/>
                  </a:cubicBezTo>
                  <a:cubicBezTo>
                    <a:pt x="5715" y="675132"/>
                    <a:pt x="0" y="669417"/>
                    <a:pt x="0" y="662432"/>
                  </a:cubicBezTo>
                  <a:cubicBezTo>
                    <a:pt x="0" y="655447"/>
                    <a:pt x="5715" y="649732"/>
                    <a:pt x="12700" y="649732"/>
                  </a:cubicBezTo>
                  <a:cubicBezTo>
                    <a:pt x="19685" y="649732"/>
                    <a:pt x="25400" y="655447"/>
                    <a:pt x="25400" y="662432"/>
                  </a:cubicBezTo>
                  <a:cubicBezTo>
                    <a:pt x="25400" y="1014222"/>
                    <a:pt x="310642" y="1299464"/>
                    <a:pt x="662432" y="1299464"/>
                  </a:cubicBezTo>
                  <a:cubicBezTo>
                    <a:pt x="1014222" y="1299464"/>
                    <a:pt x="1299464" y="1014222"/>
                    <a:pt x="1299464" y="662432"/>
                  </a:cubicBezTo>
                  <a:cubicBezTo>
                    <a:pt x="1299464" y="310642"/>
                    <a:pt x="1014349" y="25400"/>
                    <a:pt x="662432" y="25400"/>
                  </a:cubicBezTo>
                  <a:lnTo>
                    <a:pt x="662432" y="12700"/>
                  </a:lnTo>
                  <a:lnTo>
                    <a:pt x="662432" y="25400"/>
                  </a:lnTo>
                  <a:cubicBezTo>
                    <a:pt x="310642" y="25400"/>
                    <a:pt x="25400" y="310642"/>
                    <a:pt x="25400" y="662432"/>
                  </a:cubicBezTo>
                  <a:close/>
                </a:path>
              </a:pathLst>
            </a:custGeom>
            <a:solidFill>
              <a:srgbClr val="667E9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9278853" y="6688673"/>
            <a:ext cx="0" cy="3058064"/>
          </a:xfrm>
          <a:prstGeom prst="line">
            <a:avLst/>
          </a:prstGeom>
          <a:ln w="38100" cap="rnd">
            <a:solidFill>
              <a:srgbClr val="445D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7574025" y="3593017"/>
            <a:ext cx="3140696" cy="3140696"/>
            <a:chOff x="0" y="0"/>
            <a:chExt cx="1064017" cy="10640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5657" cy="1065657"/>
            </a:xfrm>
            <a:custGeom>
              <a:avLst/>
              <a:gdLst/>
              <a:ahLst/>
              <a:cxnLst/>
              <a:rect l="l" t="t" r="r" b="b"/>
              <a:pathLst>
                <a:path w="1065657" h="1065657">
                  <a:moveTo>
                    <a:pt x="0" y="532765"/>
                  </a:moveTo>
                  <a:cubicBezTo>
                    <a:pt x="0" y="238506"/>
                    <a:pt x="238506" y="0"/>
                    <a:pt x="532765" y="0"/>
                  </a:cubicBezTo>
                  <a:lnTo>
                    <a:pt x="532765" y="12700"/>
                  </a:lnTo>
                  <a:lnTo>
                    <a:pt x="532765" y="0"/>
                  </a:lnTo>
                  <a:cubicBezTo>
                    <a:pt x="827024" y="0"/>
                    <a:pt x="1065657" y="238506"/>
                    <a:pt x="1065657" y="532765"/>
                  </a:cubicBezTo>
                  <a:lnTo>
                    <a:pt x="1052957" y="532765"/>
                  </a:lnTo>
                  <a:lnTo>
                    <a:pt x="1065657" y="532765"/>
                  </a:lnTo>
                  <a:cubicBezTo>
                    <a:pt x="1065657" y="827024"/>
                    <a:pt x="827151" y="1065530"/>
                    <a:pt x="532892" y="1065530"/>
                  </a:cubicBezTo>
                  <a:lnTo>
                    <a:pt x="532892" y="1052830"/>
                  </a:lnTo>
                  <a:lnTo>
                    <a:pt x="532892" y="1065530"/>
                  </a:lnTo>
                  <a:cubicBezTo>
                    <a:pt x="238506" y="1065657"/>
                    <a:pt x="0" y="827024"/>
                    <a:pt x="0" y="532765"/>
                  </a:cubicBezTo>
                  <a:lnTo>
                    <a:pt x="12700" y="532765"/>
                  </a:lnTo>
                  <a:lnTo>
                    <a:pt x="25400" y="532765"/>
                  </a:lnTo>
                  <a:lnTo>
                    <a:pt x="12700" y="532765"/>
                  </a:lnTo>
                  <a:lnTo>
                    <a:pt x="0" y="532765"/>
                  </a:lnTo>
                  <a:moveTo>
                    <a:pt x="25400" y="532765"/>
                  </a:moveTo>
                  <a:cubicBezTo>
                    <a:pt x="25400" y="539750"/>
                    <a:pt x="19685" y="545465"/>
                    <a:pt x="12700" y="545465"/>
                  </a:cubicBezTo>
                  <a:cubicBezTo>
                    <a:pt x="5715" y="545465"/>
                    <a:pt x="0" y="539750"/>
                    <a:pt x="0" y="532765"/>
                  </a:cubicBezTo>
                  <a:cubicBezTo>
                    <a:pt x="0" y="525780"/>
                    <a:pt x="5715" y="520065"/>
                    <a:pt x="12700" y="520065"/>
                  </a:cubicBezTo>
                  <a:cubicBezTo>
                    <a:pt x="19685" y="520065"/>
                    <a:pt x="25400" y="525780"/>
                    <a:pt x="25400" y="532765"/>
                  </a:cubicBezTo>
                  <a:cubicBezTo>
                    <a:pt x="25400" y="813054"/>
                    <a:pt x="252603" y="1040257"/>
                    <a:pt x="532765" y="1040257"/>
                  </a:cubicBezTo>
                  <a:cubicBezTo>
                    <a:pt x="812927" y="1040257"/>
                    <a:pt x="1040257" y="813054"/>
                    <a:pt x="1040257" y="532765"/>
                  </a:cubicBezTo>
                  <a:cubicBezTo>
                    <a:pt x="1040257" y="252476"/>
                    <a:pt x="813054" y="25400"/>
                    <a:pt x="532765" y="25400"/>
                  </a:cubicBezTo>
                  <a:lnTo>
                    <a:pt x="532765" y="12700"/>
                  </a:lnTo>
                  <a:lnTo>
                    <a:pt x="532765" y="25400"/>
                  </a:lnTo>
                  <a:cubicBezTo>
                    <a:pt x="252603" y="25400"/>
                    <a:pt x="25400" y="252603"/>
                    <a:pt x="25400" y="532765"/>
                  </a:cubicBezTo>
                  <a:close/>
                </a:path>
              </a:pathLst>
            </a:custGeom>
            <a:solidFill>
              <a:srgbClr val="445D7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AutoShape 19"/>
          <p:cNvSpPr/>
          <p:nvPr/>
        </p:nvSpPr>
        <p:spPr>
          <a:xfrm>
            <a:off x="9634825" y="6165500"/>
            <a:ext cx="0" cy="3081802"/>
          </a:xfrm>
          <a:prstGeom prst="line">
            <a:avLst/>
          </a:prstGeom>
          <a:ln w="38100" cap="rnd">
            <a:solidFill>
              <a:srgbClr val="E3E9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973318" y="3986410"/>
            <a:ext cx="2342111" cy="2342111"/>
            <a:chOff x="0" y="0"/>
            <a:chExt cx="793470" cy="7934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95020" cy="795020"/>
            </a:xfrm>
            <a:custGeom>
              <a:avLst/>
              <a:gdLst/>
              <a:ahLst/>
              <a:cxnLst/>
              <a:rect l="l" t="t" r="r" b="b"/>
              <a:pathLst>
                <a:path w="795020" h="795020">
                  <a:moveTo>
                    <a:pt x="0" y="397510"/>
                  </a:moveTo>
                  <a:cubicBezTo>
                    <a:pt x="0" y="177927"/>
                    <a:pt x="177927" y="0"/>
                    <a:pt x="397510" y="0"/>
                  </a:cubicBezTo>
                  <a:lnTo>
                    <a:pt x="397510" y="12700"/>
                  </a:lnTo>
                  <a:lnTo>
                    <a:pt x="397510" y="0"/>
                  </a:lnTo>
                  <a:cubicBezTo>
                    <a:pt x="617093" y="0"/>
                    <a:pt x="795020" y="177927"/>
                    <a:pt x="795020" y="397510"/>
                  </a:cubicBezTo>
                  <a:cubicBezTo>
                    <a:pt x="795020" y="617093"/>
                    <a:pt x="617093" y="795020"/>
                    <a:pt x="397510" y="795020"/>
                  </a:cubicBezTo>
                  <a:lnTo>
                    <a:pt x="397510" y="782320"/>
                  </a:lnTo>
                  <a:lnTo>
                    <a:pt x="397510" y="795020"/>
                  </a:lnTo>
                  <a:cubicBezTo>
                    <a:pt x="177927" y="795020"/>
                    <a:pt x="0" y="617093"/>
                    <a:pt x="0" y="397510"/>
                  </a:cubicBezTo>
                  <a:lnTo>
                    <a:pt x="12700" y="397510"/>
                  </a:lnTo>
                  <a:lnTo>
                    <a:pt x="23495" y="404241"/>
                  </a:lnTo>
                  <a:cubicBezTo>
                    <a:pt x="20447" y="409067"/>
                    <a:pt x="14732" y="411226"/>
                    <a:pt x="9271" y="409702"/>
                  </a:cubicBezTo>
                  <a:cubicBezTo>
                    <a:pt x="3810" y="408178"/>
                    <a:pt x="0" y="403225"/>
                    <a:pt x="0" y="397510"/>
                  </a:cubicBezTo>
                  <a:moveTo>
                    <a:pt x="25400" y="397510"/>
                  </a:moveTo>
                  <a:lnTo>
                    <a:pt x="12700" y="397510"/>
                  </a:lnTo>
                  <a:lnTo>
                    <a:pt x="1905" y="390779"/>
                  </a:lnTo>
                  <a:cubicBezTo>
                    <a:pt x="4953" y="385953"/>
                    <a:pt x="10668" y="383794"/>
                    <a:pt x="16129" y="385318"/>
                  </a:cubicBezTo>
                  <a:cubicBezTo>
                    <a:pt x="21590" y="386842"/>
                    <a:pt x="25273" y="391922"/>
                    <a:pt x="25273" y="397510"/>
                  </a:cubicBezTo>
                  <a:cubicBezTo>
                    <a:pt x="25400" y="603123"/>
                    <a:pt x="192024" y="769620"/>
                    <a:pt x="397510" y="769620"/>
                  </a:cubicBezTo>
                  <a:cubicBezTo>
                    <a:pt x="602996" y="769620"/>
                    <a:pt x="769620" y="603123"/>
                    <a:pt x="769620" y="397510"/>
                  </a:cubicBezTo>
                  <a:lnTo>
                    <a:pt x="782320" y="397510"/>
                  </a:lnTo>
                  <a:lnTo>
                    <a:pt x="769620" y="397510"/>
                  </a:lnTo>
                  <a:cubicBezTo>
                    <a:pt x="769620" y="192024"/>
                    <a:pt x="603123" y="25400"/>
                    <a:pt x="397510" y="25400"/>
                  </a:cubicBezTo>
                  <a:lnTo>
                    <a:pt x="397510" y="12700"/>
                  </a:lnTo>
                  <a:lnTo>
                    <a:pt x="397510" y="25400"/>
                  </a:lnTo>
                  <a:cubicBezTo>
                    <a:pt x="192024" y="25400"/>
                    <a:pt x="25400" y="192024"/>
                    <a:pt x="25400" y="397510"/>
                  </a:cubicBezTo>
                  <a:close/>
                </a:path>
              </a:pathLst>
            </a:custGeom>
            <a:solidFill>
              <a:srgbClr val="E3E9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15279" y="4334270"/>
            <a:ext cx="1658557" cy="1658557"/>
            <a:chOff x="0" y="0"/>
            <a:chExt cx="561893" cy="56189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63499" cy="563499"/>
            </a:xfrm>
            <a:custGeom>
              <a:avLst/>
              <a:gdLst/>
              <a:ahLst/>
              <a:cxnLst/>
              <a:rect l="l" t="t" r="r" b="b"/>
              <a:pathLst>
                <a:path w="563499" h="563499">
                  <a:moveTo>
                    <a:pt x="0" y="281686"/>
                  </a:moveTo>
                  <a:cubicBezTo>
                    <a:pt x="0" y="126111"/>
                    <a:pt x="126111" y="0"/>
                    <a:pt x="281686" y="0"/>
                  </a:cubicBezTo>
                  <a:lnTo>
                    <a:pt x="281686" y="12700"/>
                  </a:lnTo>
                  <a:lnTo>
                    <a:pt x="281686" y="0"/>
                  </a:lnTo>
                  <a:cubicBezTo>
                    <a:pt x="437388" y="0"/>
                    <a:pt x="563499" y="126111"/>
                    <a:pt x="563499" y="281686"/>
                  </a:cubicBezTo>
                  <a:lnTo>
                    <a:pt x="550799" y="281686"/>
                  </a:lnTo>
                  <a:lnTo>
                    <a:pt x="563499" y="281686"/>
                  </a:lnTo>
                  <a:cubicBezTo>
                    <a:pt x="563499" y="437261"/>
                    <a:pt x="437388" y="563372"/>
                    <a:pt x="281813" y="563372"/>
                  </a:cubicBezTo>
                  <a:lnTo>
                    <a:pt x="281813" y="550672"/>
                  </a:lnTo>
                  <a:lnTo>
                    <a:pt x="281813" y="563372"/>
                  </a:lnTo>
                  <a:cubicBezTo>
                    <a:pt x="126111" y="563499"/>
                    <a:pt x="0" y="437388"/>
                    <a:pt x="0" y="281686"/>
                  </a:cubicBezTo>
                  <a:lnTo>
                    <a:pt x="12700" y="281686"/>
                  </a:lnTo>
                  <a:lnTo>
                    <a:pt x="25400" y="281686"/>
                  </a:lnTo>
                  <a:lnTo>
                    <a:pt x="12700" y="281686"/>
                  </a:lnTo>
                  <a:lnTo>
                    <a:pt x="0" y="281686"/>
                  </a:lnTo>
                  <a:moveTo>
                    <a:pt x="25400" y="281686"/>
                  </a:moveTo>
                  <a:cubicBezTo>
                    <a:pt x="25400" y="288671"/>
                    <a:pt x="19685" y="294386"/>
                    <a:pt x="12700" y="294386"/>
                  </a:cubicBezTo>
                  <a:cubicBezTo>
                    <a:pt x="5715" y="294386"/>
                    <a:pt x="0" y="288671"/>
                    <a:pt x="0" y="281686"/>
                  </a:cubicBezTo>
                  <a:cubicBezTo>
                    <a:pt x="0" y="274701"/>
                    <a:pt x="5715" y="268986"/>
                    <a:pt x="12700" y="268986"/>
                  </a:cubicBezTo>
                  <a:cubicBezTo>
                    <a:pt x="19685" y="268986"/>
                    <a:pt x="25400" y="274701"/>
                    <a:pt x="25400" y="281686"/>
                  </a:cubicBezTo>
                  <a:cubicBezTo>
                    <a:pt x="25400" y="423291"/>
                    <a:pt x="140208" y="537972"/>
                    <a:pt x="281686" y="537972"/>
                  </a:cubicBezTo>
                  <a:cubicBezTo>
                    <a:pt x="423164" y="537972"/>
                    <a:pt x="537972" y="423164"/>
                    <a:pt x="537972" y="281686"/>
                  </a:cubicBezTo>
                  <a:cubicBezTo>
                    <a:pt x="537972" y="140208"/>
                    <a:pt x="423291" y="25400"/>
                    <a:pt x="281686" y="25400"/>
                  </a:cubicBezTo>
                  <a:lnTo>
                    <a:pt x="281686" y="12700"/>
                  </a:lnTo>
                  <a:lnTo>
                    <a:pt x="281686" y="25400"/>
                  </a:lnTo>
                  <a:cubicBezTo>
                    <a:pt x="140208" y="25400"/>
                    <a:pt x="25400" y="140208"/>
                    <a:pt x="25400" y="281686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34413" y="3133852"/>
            <a:ext cx="3754155" cy="1543050"/>
            <a:chOff x="0" y="0"/>
            <a:chExt cx="988749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88749" cy="406400"/>
            </a:xfrm>
            <a:custGeom>
              <a:avLst/>
              <a:gdLst/>
              <a:ahLst/>
              <a:cxnLst/>
              <a:rect l="l" t="t" r="r" b="b"/>
              <a:pathLst>
                <a:path w="988749" h="406400">
                  <a:moveTo>
                    <a:pt x="785549" y="0"/>
                  </a:moveTo>
                  <a:cubicBezTo>
                    <a:pt x="897773" y="0"/>
                    <a:pt x="988749" y="90976"/>
                    <a:pt x="988749" y="203200"/>
                  </a:cubicBezTo>
                  <a:cubicBezTo>
                    <a:pt x="988749" y="315424"/>
                    <a:pt x="897773" y="406400"/>
                    <a:pt x="785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13B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988749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b="1">
                  <a:solidFill>
                    <a:srgbClr val="FFFFFF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Real-ESRGAN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11954" y="1159817"/>
            <a:ext cx="703515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업스케일링 AI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401525" y="3715661"/>
            <a:ext cx="3754155" cy="1543050"/>
            <a:chOff x="0" y="0"/>
            <a:chExt cx="988749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88749" cy="406400"/>
            </a:xfrm>
            <a:custGeom>
              <a:avLst/>
              <a:gdLst/>
              <a:ahLst/>
              <a:cxnLst/>
              <a:rect l="l" t="t" r="r" b="b"/>
              <a:pathLst>
                <a:path w="988749" h="406400">
                  <a:moveTo>
                    <a:pt x="785549" y="0"/>
                  </a:moveTo>
                  <a:cubicBezTo>
                    <a:pt x="897773" y="0"/>
                    <a:pt x="988749" y="90976"/>
                    <a:pt x="988749" y="203200"/>
                  </a:cubicBezTo>
                  <a:cubicBezTo>
                    <a:pt x="988749" y="315424"/>
                    <a:pt x="897773" y="406400"/>
                    <a:pt x="785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988749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b="1">
                  <a:solidFill>
                    <a:srgbClr val="FFFFFF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열화 모델링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247679" y="7114710"/>
            <a:ext cx="3754155" cy="1543050"/>
            <a:chOff x="0" y="0"/>
            <a:chExt cx="988749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88749" cy="406400"/>
            </a:xfrm>
            <a:custGeom>
              <a:avLst/>
              <a:gdLst/>
              <a:ahLst/>
              <a:cxnLst/>
              <a:rect l="l" t="t" r="r" b="b"/>
              <a:pathLst>
                <a:path w="988749" h="406400">
                  <a:moveTo>
                    <a:pt x="785549" y="0"/>
                  </a:moveTo>
                  <a:cubicBezTo>
                    <a:pt x="897773" y="0"/>
                    <a:pt x="988749" y="90976"/>
                    <a:pt x="988749" y="203200"/>
                  </a:cubicBezTo>
                  <a:cubicBezTo>
                    <a:pt x="988749" y="315424"/>
                    <a:pt x="897773" y="406400"/>
                    <a:pt x="785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988749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b="1">
                  <a:solidFill>
                    <a:srgbClr val="FFFFFF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2000장 학습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4011491" y="4676902"/>
            <a:ext cx="718038" cy="466598"/>
          </a:xfrm>
          <a:prstGeom prst="line">
            <a:avLst/>
          </a:prstGeom>
          <a:ln w="38100" cap="flat">
            <a:solidFill>
              <a:srgbClr val="213B55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H="1" flipV="1">
            <a:off x="4729529" y="5158019"/>
            <a:ext cx="2082965" cy="0"/>
          </a:xfrm>
          <a:prstGeom prst="line">
            <a:avLst/>
          </a:prstGeom>
          <a:ln w="38100" cap="flat">
            <a:solidFill>
              <a:srgbClr val="213B55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flipH="1" flipV="1">
            <a:off x="11096431" y="6347571"/>
            <a:ext cx="2427113" cy="14519"/>
          </a:xfrm>
          <a:prstGeom prst="line">
            <a:avLst/>
          </a:prstGeom>
          <a:ln w="38100" cap="flat">
            <a:solidFill>
              <a:srgbClr val="213B55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AutoShape 37"/>
          <p:cNvSpPr/>
          <p:nvPr/>
        </p:nvSpPr>
        <p:spPr>
          <a:xfrm flipV="1">
            <a:off x="13538893" y="5258711"/>
            <a:ext cx="739709" cy="1077578"/>
          </a:xfrm>
          <a:prstGeom prst="line">
            <a:avLst/>
          </a:prstGeom>
          <a:ln w="38100" cap="flat">
            <a:solidFill>
              <a:srgbClr val="213B55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AutoShape 38"/>
          <p:cNvSpPr/>
          <p:nvPr/>
        </p:nvSpPr>
        <p:spPr>
          <a:xfrm flipH="1">
            <a:off x="5597298" y="6733713"/>
            <a:ext cx="1758875" cy="0"/>
          </a:xfrm>
          <a:prstGeom prst="line">
            <a:avLst/>
          </a:prstGeom>
          <a:ln w="38100" cap="flat">
            <a:solidFill>
              <a:srgbClr val="213B55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AutoShape 39"/>
          <p:cNvSpPr/>
          <p:nvPr/>
        </p:nvSpPr>
        <p:spPr>
          <a:xfrm flipV="1">
            <a:off x="5124757" y="6733713"/>
            <a:ext cx="472541" cy="380997"/>
          </a:xfrm>
          <a:prstGeom prst="line">
            <a:avLst/>
          </a:prstGeom>
          <a:ln w="38100" cap="flat">
            <a:solidFill>
              <a:srgbClr val="213B55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2480" y="1039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829593" y="4976406"/>
            <a:ext cx="4270884" cy="4270884"/>
          </a:xfrm>
          <a:custGeom>
            <a:avLst/>
            <a:gdLst/>
            <a:ahLst/>
            <a:cxnLst/>
            <a:rect l="l" t="t" r="r" b="b"/>
            <a:pathLst>
              <a:path w="4270884" h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683576" y="1169344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11954" y="1159817"/>
            <a:ext cx="703515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업스케일링 예시</a:t>
            </a:r>
          </a:p>
        </p:txBody>
      </p:sp>
      <p:sp>
        <p:nvSpPr>
          <p:cNvPr id="8" name="Freeform 8"/>
          <p:cNvSpPr/>
          <p:nvPr/>
        </p:nvSpPr>
        <p:spPr>
          <a:xfrm>
            <a:off x="3347972" y="3582182"/>
            <a:ext cx="6466308" cy="4113687"/>
          </a:xfrm>
          <a:custGeom>
            <a:avLst/>
            <a:gdLst/>
            <a:ahLst/>
            <a:cxnLst/>
            <a:rect l="l" t="t" r="r" b="b"/>
            <a:pathLst>
              <a:path w="6466308" h="4113687">
                <a:moveTo>
                  <a:pt x="0" y="0"/>
                </a:moveTo>
                <a:lnTo>
                  <a:pt x="6466308" y="0"/>
                </a:lnTo>
                <a:lnTo>
                  <a:pt x="6466308" y="4113687"/>
                </a:lnTo>
                <a:lnTo>
                  <a:pt x="0" y="41136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377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2071763" y="6782193"/>
            <a:ext cx="2552419" cy="1623779"/>
          </a:xfrm>
          <a:custGeom>
            <a:avLst/>
            <a:gdLst/>
            <a:ahLst/>
            <a:cxnLst/>
            <a:rect l="l" t="t" r="r" b="b"/>
            <a:pathLst>
              <a:path w="2552419" h="1623779">
                <a:moveTo>
                  <a:pt x="0" y="0"/>
                </a:moveTo>
                <a:lnTo>
                  <a:pt x="2552419" y="0"/>
                </a:lnTo>
                <a:lnTo>
                  <a:pt x="2552419" y="1623779"/>
                </a:lnTo>
                <a:lnTo>
                  <a:pt x="0" y="16237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377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2071763" y="3634876"/>
            <a:ext cx="1276209" cy="3133433"/>
          </a:xfrm>
          <a:prstGeom prst="line">
            <a:avLst/>
          </a:prstGeom>
          <a:ln w="28575" cap="flat">
            <a:solidFill>
              <a:srgbClr val="7E7E7E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4650100" y="7695869"/>
            <a:ext cx="5164180" cy="705122"/>
          </a:xfrm>
          <a:prstGeom prst="line">
            <a:avLst/>
          </a:prstGeom>
          <a:ln w="28575" cap="flat">
            <a:solidFill>
              <a:srgbClr val="7E7E7E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1290690" y="2388542"/>
            <a:ext cx="534869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7E7E7E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2706×1250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41648" y="5638913"/>
            <a:ext cx="8049092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49"/>
              </a:lnSpc>
            </a:pPr>
            <a:r>
              <a:rPr lang="en-US" sz="10374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5760</a:t>
            </a:r>
          </a:p>
          <a:p>
            <a:pPr algn="l">
              <a:lnSpc>
                <a:spcPts val="12449"/>
              </a:lnSpc>
            </a:pPr>
            <a:r>
              <a:rPr lang="en-US" sz="10374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        </a:t>
            </a:r>
            <a:r>
              <a:rPr lang="en-US" sz="10374" b="1">
                <a:solidFill>
                  <a:srgbClr val="435D74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×</a:t>
            </a:r>
            <a:r>
              <a:rPr lang="en-US" sz="10374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3600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401326" y="3582182"/>
            <a:ext cx="1127418" cy="1715288"/>
            <a:chOff x="0" y="0"/>
            <a:chExt cx="812800" cy="12366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236619"/>
            </a:xfrm>
            <a:custGeom>
              <a:avLst/>
              <a:gdLst/>
              <a:ahLst/>
              <a:cxnLst/>
              <a:rect l="l" t="t" r="r" b="b"/>
              <a:pathLst>
                <a:path w="812800" h="1236619">
                  <a:moveTo>
                    <a:pt x="406400" y="1236619"/>
                  </a:moveTo>
                  <a:lnTo>
                    <a:pt x="0" y="830219"/>
                  </a:lnTo>
                  <a:lnTo>
                    <a:pt x="203200" y="8302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830219"/>
                  </a:lnTo>
                  <a:lnTo>
                    <a:pt x="812800" y="830219"/>
                  </a:lnTo>
                  <a:lnTo>
                    <a:pt x="406400" y="1236619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3200" y="-38100"/>
              <a:ext cx="406400" cy="117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37488" y="1169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2824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11954" y="4848878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3218" t="725" r="767"/>
          <a:stretch>
            <a:fillRect/>
          </a:stretch>
        </p:blipFill>
        <p:spPr>
          <a:xfrm>
            <a:off x="10147406" y="1572055"/>
            <a:ext cx="6553298" cy="35714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419942" y="2908383"/>
            <a:ext cx="3660494" cy="110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62"/>
              </a:lnSpc>
            </a:pPr>
            <a:r>
              <a:rPr lang="en-US" sz="7218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488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066044" y="3755266"/>
            <a:ext cx="353898" cy="353898"/>
            <a:chOff x="0" y="0"/>
            <a:chExt cx="723200" cy="72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0E2A4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9200016">
            <a:off x="2134525" y="5258812"/>
            <a:ext cx="5531205" cy="5535608"/>
            <a:chOff x="0" y="0"/>
            <a:chExt cx="10050400" cy="10058400"/>
          </a:xfrm>
        </p:grpSpPr>
        <p:sp>
          <p:nvSpPr>
            <p:cNvPr id="12" name="Freeform 12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6625213" y="6195017"/>
            <a:ext cx="910446" cy="896550"/>
          </a:xfrm>
          <a:custGeom>
            <a:avLst/>
            <a:gdLst/>
            <a:ahLst/>
            <a:cxnLst/>
            <a:rect l="l" t="t" r="r" b="b"/>
            <a:pathLst>
              <a:path w="910446" h="896550">
                <a:moveTo>
                  <a:pt x="0" y="0"/>
                </a:moveTo>
                <a:lnTo>
                  <a:pt x="910446" y="0"/>
                </a:lnTo>
                <a:lnTo>
                  <a:pt x="910446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rcRect l="8429" t="13816" r="8429"/>
          <a:stretch>
            <a:fillRect/>
          </a:stretch>
        </p:blipFill>
        <p:spPr>
          <a:xfrm>
            <a:off x="10147406" y="5424274"/>
            <a:ext cx="6511003" cy="3571445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4234241" y="4312022"/>
            <a:ext cx="1127418" cy="1185898"/>
            <a:chOff x="0" y="0"/>
            <a:chExt cx="812800" cy="8549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54961"/>
            </a:xfrm>
            <a:custGeom>
              <a:avLst/>
              <a:gdLst/>
              <a:ahLst/>
              <a:cxnLst/>
              <a:rect l="l" t="t" r="r" b="b"/>
              <a:pathLst>
                <a:path w="812800" h="854961">
                  <a:moveTo>
                    <a:pt x="406400" y="854961"/>
                  </a:moveTo>
                  <a:lnTo>
                    <a:pt x="0" y="448561"/>
                  </a:lnTo>
                  <a:lnTo>
                    <a:pt x="203200" y="44856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48561"/>
                  </a:lnTo>
                  <a:lnTo>
                    <a:pt x="812800" y="448561"/>
                  </a:lnTo>
                  <a:lnTo>
                    <a:pt x="406400" y="85496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3200" y="-38100"/>
              <a:ext cx="406400" cy="791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213674" y="6410043"/>
            <a:ext cx="7443762" cy="223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16"/>
              </a:lnSpc>
            </a:pPr>
            <a:r>
              <a:rPr lang="en-US" sz="14680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2.11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87121" y="7541354"/>
            <a:ext cx="2052023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74"/>
              </a:lnSpc>
            </a:pPr>
            <a:r>
              <a:rPr lang="en-US" sz="9645">
                <a:solidFill>
                  <a:srgbClr val="213B55"/>
                </a:solidFill>
                <a:latin typeface="210 네모진"/>
                <a:ea typeface="210 네모진"/>
                <a:cs typeface="210 네모진"/>
                <a:sym typeface="210 네모진"/>
              </a:rPr>
              <a:t>MB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77583" y="3183134"/>
            <a:ext cx="105035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3"/>
              </a:lnSpc>
            </a:pPr>
            <a:r>
              <a:rPr lang="en-US" sz="4935">
                <a:solidFill>
                  <a:srgbClr val="7E7E7E"/>
                </a:solidFill>
                <a:latin typeface="210 네모진"/>
                <a:ea typeface="210 네모진"/>
                <a:cs typeface="210 네모진"/>
                <a:sym typeface="210 네모진"/>
              </a:rPr>
              <a:t>MB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1954" y="1159817"/>
            <a:ext cx="967857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이미지 리사이징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211954" y="1159817"/>
            <a:ext cx="967857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  <a:spcBef>
                <a:spcPct val="0"/>
              </a:spcBef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이미지</a:t>
            </a:r>
            <a:r>
              <a:rPr lang="en-US" sz="8099" b="1" u="none" strike="noStrike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 리사이징</a:t>
            </a:r>
          </a:p>
        </p:txBody>
      </p:sp>
      <p:sp>
        <p:nvSpPr>
          <p:cNvPr id="5" name="Freeform 5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0183632" y="103972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955875" y="3268381"/>
          <a:ext cx="14376399" cy="4796932"/>
        </p:xfrm>
        <a:graphic>
          <a:graphicData uri="http://schemas.openxmlformats.org/drawingml/2006/table">
            <a:tbl>
              <a:tblPr/>
              <a:tblGrid>
                <a:gridCol w="4042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4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9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88433">
                <a:tc>
                  <a:txBody>
                    <a:bodyPr/>
                    <a:lstStyle/>
                    <a:p>
                      <a:pPr algn="ctr">
                        <a:lnSpc>
                          <a:spcPts val="6479"/>
                        </a:lnSpc>
                        <a:defRPr/>
                      </a:pPr>
                      <a:r>
                        <a:rPr lang="en-US" sz="5399">
                          <a:solidFill>
                            <a:srgbClr val="332623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조회수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479"/>
                        </a:lnSpc>
                        <a:defRPr/>
                      </a:pPr>
                      <a:r>
                        <a:rPr lang="en-US" sz="5399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원래 비용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479"/>
                        </a:lnSpc>
                        <a:defRPr/>
                      </a:pPr>
                      <a:r>
                        <a:rPr lang="en-US" sz="5399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리사이징 후 비용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500"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$0.000467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3679C2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$0.000001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500"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100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$0.0467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3679C2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$0.00012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500"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10,000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$4.67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3679C2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$0.012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999"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10,000,000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0C0E11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$4,670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19"/>
                        </a:lnSpc>
                        <a:defRPr/>
                      </a:pPr>
                      <a:r>
                        <a:rPr lang="en-US" sz="4099">
                          <a:solidFill>
                            <a:srgbClr val="3679C2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$12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0E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065026" y="1169344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1454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982604" y="1363600"/>
            <a:ext cx="7537800" cy="7543800"/>
            <a:chOff x="0" y="0"/>
            <a:chExt cx="10050400" cy="10058400"/>
          </a:xfrm>
        </p:grpSpPr>
        <p:sp>
          <p:nvSpPr>
            <p:cNvPr id="8" name="Freeform 8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10050399" y="0"/>
                  </a:moveTo>
                  <a:cubicBezTo>
                    <a:pt x="10050399" y="2776855"/>
                    <a:pt x="7801610" y="5028185"/>
                    <a:pt x="5027041" y="5029200"/>
                  </a:cubicBezTo>
                  <a:cubicBezTo>
                    <a:pt x="2252472" y="5030216"/>
                    <a:pt x="2032" y="2780411"/>
                    <a:pt x="0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35375" y="1413288"/>
            <a:ext cx="486855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0"/>
              </a:lnSpc>
            </a:pPr>
            <a:r>
              <a:rPr lang="en-US" sz="26000">
                <a:solidFill>
                  <a:srgbClr val="D9D9D9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01</a:t>
            </a:r>
          </a:p>
        </p:txBody>
      </p:sp>
      <p:sp>
        <p:nvSpPr>
          <p:cNvPr id="10" name="Freeform 10"/>
          <p:cNvSpPr/>
          <p:nvPr/>
        </p:nvSpPr>
        <p:spPr>
          <a:xfrm rot="-2700000">
            <a:off x="979804" y="-2404884"/>
            <a:ext cx="7543416" cy="7543416"/>
          </a:xfrm>
          <a:custGeom>
            <a:avLst/>
            <a:gdLst/>
            <a:ahLst/>
            <a:cxnLst/>
            <a:rect l="l" t="t" r="r" b="b"/>
            <a:pathLst>
              <a:path w="7543416" h="7543416">
                <a:moveTo>
                  <a:pt x="0" y="0"/>
                </a:moveTo>
                <a:lnTo>
                  <a:pt x="7543416" y="0"/>
                </a:lnTo>
                <a:lnTo>
                  <a:pt x="7543416" y="7543416"/>
                </a:lnTo>
                <a:lnTo>
                  <a:pt x="0" y="7543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9" t="-16538" r="-16538" b="-26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2616071" y="2999869"/>
            <a:ext cx="4270884" cy="4270884"/>
          </a:xfrm>
          <a:custGeom>
            <a:avLst/>
            <a:gdLst/>
            <a:ahLst/>
            <a:cxnLst/>
            <a:rect l="l" t="t" r="r" b="b"/>
            <a:pathLst>
              <a:path w="4270884" h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433530" y="5111858"/>
            <a:ext cx="375000" cy="375000"/>
            <a:chOff x="0" y="0"/>
            <a:chExt cx="500000" cy="50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9999" cy="499999"/>
            </a:xfrm>
            <a:custGeom>
              <a:avLst/>
              <a:gdLst/>
              <a:ahLst/>
              <a:cxnLst/>
              <a:rect l="l" t="t" r="r" b="b"/>
              <a:pathLst>
                <a:path w="499999" h="499999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cubicBezTo>
                    <a:pt x="388239" y="0"/>
                    <a:pt x="499999" y="111887"/>
                    <a:pt x="499999" y="250063"/>
                  </a:cubicBezTo>
                  <a:cubicBezTo>
                    <a:pt x="499999" y="388239"/>
                    <a:pt x="388112" y="499999"/>
                    <a:pt x="250063" y="499999"/>
                  </a:cubicBezTo>
                  <a:cubicBezTo>
                    <a:pt x="112014" y="499999"/>
                    <a:pt x="0" y="388112"/>
                    <a:pt x="0" y="250063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14318" y="6205438"/>
            <a:ext cx="674400" cy="674400"/>
            <a:chOff x="0" y="0"/>
            <a:chExt cx="899200" cy="899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235375" y="5193750"/>
            <a:ext cx="798195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파이프라인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35375" y="6448412"/>
            <a:ext cx="727792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테스크에 맞는 쓰레딩, 더욱 쾌적한 경험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297918" y="871796"/>
            <a:ext cx="542400" cy="542400"/>
            <a:chOff x="0" y="0"/>
            <a:chExt cx="723200" cy="723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11954" y="1159817"/>
            <a:ext cx="9678575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  <a:endParaRPr lang="en-US" sz="8099">
              <a:solidFill>
                <a:srgbClr val="0C0E11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83632" y="103972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11954" y="1159817"/>
            <a:ext cx="9678575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  <a:endParaRPr lang="en-US" sz="8099">
              <a:solidFill>
                <a:srgbClr val="0C0E11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83632" y="103972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99445" y="-193859"/>
            <a:ext cx="18970092" cy="10670677"/>
          </a:xfrm>
          <a:custGeom>
            <a:avLst/>
            <a:gdLst/>
            <a:ahLst/>
            <a:cxnLst/>
            <a:rect l="l" t="t" r="r" b="b"/>
            <a:pathLst>
              <a:path w="18970092" h="10670677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560730" y="4625494"/>
            <a:ext cx="206015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영상</a:t>
            </a:r>
          </a:p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다운로드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60730" y="4625494"/>
            <a:ext cx="206015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영상</a:t>
            </a:r>
          </a:p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다운로드</a:t>
            </a:r>
          </a:p>
        </p:txBody>
      </p:sp>
      <p:sp>
        <p:nvSpPr>
          <p:cNvPr id="4" name="Freeform 4"/>
          <p:cNvSpPr/>
          <p:nvPr/>
        </p:nvSpPr>
        <p:spPr>
          <a:xfrm>
            <a:off x="1399445" y="-193859"/>
            <a:ext cx="18970092" cy="10670677"/>
          </a:xfrm>
          <a:custGeom>
            <a:avLst/>
            <a:gdLst/>
            <a:ahLst/>
            <a:cxnLst/>
            <a:rect l="l" t="t" r="r" b="b"/>
            <a:pathLst>
              <a:path w="18970092" h="10670677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99445" y="-193859"/>
            <a:ext cx="18970092" cy="10670677"/>
          </a:xfrm>
          <a:custGeom>
            <a:avLst/>
            <a:gdLst/>
            <a:ahLst/>
            <a:cxnLst/>
            <a:rect l="l" t="t" r="r" b="b"/>
            <a:pathLst>
              <a:path w="18970092" h="10670677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11954" y="1159817"/>
            <a:ext cx="9678575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  <a:endParaRPr lang="en-US" sz="8099">
              <a:solidFill>
                <a:srgbClr val="0C0E11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183632" y="103972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8123473" y="4625494"/>
            <a:ext cx="206015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S3</a:t>
            </a:r>
          </a:p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업로드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99445" y="-193859"/>
            <a:ext cx="18970092" cy="10670677"/>
          </a:xfrm>
          <a:custGeom>
            <a:avLst/>
            <a:gdLst/>
            <a:ahLst/>
            <a:cxnLst/>
            <a:rect l="l" t="t" r="r" b="b"/>
            <a:pathLst>
              <a:path w="18970092" h="10670677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399445" y="-193859"/>
            <a:ext cx="18970092" cy="10670677"/>
          </a:xfrm>
          <a:custGeom>
            <a:avLst/>
            <a:gdLst/>
            <a:ahLst/>
            <a:cxnLst/>
            <a:rect l="l" t="t" r="r" b="b"/>
            <a:pathLst>
              <a:path w="18970092" h="10670677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99445" y="-189818"/>
            <a:ext cx="18970092" cy="10670677"/>
          </a:xfrm>
          <a:custGeom>
            <a:avLst/>
            <a:gdLst/>
            <a:ahLst/>
            <a:cxnLst/>
            <a:rect l="l" t="t" r="r" b="b"/>
            <a:pathLst>
              <a:path w="18970092" h="10670677">
                <a:moveTo>
                  <a:pt x="0" y="0"/>
                </a:moveTo>
                <a:lnTo>
                  <a:pt x="18970092" y="0"/>
                </a:lnTo>
                <a:lnTo>
                  <a:pt x="18970092" y="10670677"/>
                </a:lnTo>
                <a:lnTo>
                  <a:pt x="0" y="10670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11954" y="1159817"/>
            <a:ext cx="9678575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  <a:endParaRPr lang="en-US" sz="8099">
              <a:solidFill>
                <a:srgbClr val="0C0E11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183632" y="103972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8123473" y="4625494"/>
            <a:ext cx="206015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S3</a:t>
            </a:r>
          </a:p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업로드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60730" y="4625494"/>
            <a:ext cx="206015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영상</a:t>
            </a:r>
          </a:p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다운로드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88582" y="4944581"/>
            <a:ext cx="206015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AI 태깅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1413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456776" y="6319942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3506238" y="1169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 rot="5400000">
            <a:off x="4318004" y="1363600"/>
            <a:ext cx="7537800" cy="7543800"/>
            <a:chOff x="0" y="0"/>
            <a:chExt cx="10050400" cy="10058400"/>
          </a:xfrm>
        </p:grpSpPr>
        <p:sp>
          <p:nvSpPr>
            <p:cNvPr id="8" name="Freeform 8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-3205086" y="1358092"/>
            <a:ext cx="7543800" cy="7543800"/>
          </a:xfrm>
          <a:custGeom>
            <a:avLst/>
            <a:gdLst/>
            <a:ahLst/>
            <a:cxnLst/>
            <a:rect l="l" t="t" r="r" b="b"/>
            <a:pathLst>
              <a:path w="7543800" h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235375" y="1413288"/>
            <a:ext cx="756135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0"/>
              </a:lnSpc>
            </a:pPr>
            <a:r>
              <a:rPr lang="en-US" sz="26000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56776" y="5212583"/>
            <a:ext cx="3685342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9"/>
              </a:lnSpc>
            </a:pPr>
            <a:r>
              <a:rPr lang="en-US" sz="5499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기획 배경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289164" y="5365246"/>
            <a:ext cx="542400" cy="542400"/>
            <a:chOff x="0" y="0"/>
            <a:chExt cx="723200" cy="723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41512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2203271" y="2999869"/>
            <a:ext cx="4270884" cy="4270884"/>
          </a:xfrm>
          <a:custGeom>
            <a:avLst/>
            <a:gdLst/>
            <a:ahLst/>
            <a:cxnLst/>
            <a:rect l="l" t="t" r="r" b="b"/>
            <a:pathLst>
              <a:path w="4270884" h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5408840" y="4798108"/>
            <a:ext cx="674400" cy="674400"/>
            <a:chOff x="0" y="0"/>
            <a:chExt cx="899200" cy="899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21594" cy="723138"/>
            </a:xfrm>
            <a:custGeom>
              <a:avLst/>
              <a:gdLst/>
              <a:ahLst/>
              <a:cxnLst/>
              <a:rect l="l" t="t" r="r" b="b"/>
              <a:pathLst>
                <a:path w="10721594" h="723138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11954" y="1159817"/>
            <a:ext cx="9678575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  <a:endParaRPr lang="en-US" sz="8099">
              <a:solidFill>
                <a:srgbClr val="0C0E11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83632" y="103972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2133833" y="3147582"/>
            <a:ext cx="14020333" cy="4889399"/>
          </a:xfrm>
          <a:custGeom>
            <a:avLst/>
            <a:gdLst/>
            <a:ahLst/>
            <a:cxnLst/>
            <a:rect l="l" t="t" r="r" b="b"/>
            <a:pathLst>
              <a:path w="14020333" h="4889399">
                <a:moveTo>
                  <a:pt x="0" y="0"/>
                </a:moveTo>
                <a:lnTo>
                  <a:pt x="14020334" y="0"/>
                </a:lnTo>
                <a:lnTo>
                  <a:pt x="14020334" y="4889399"/>
                </a:lnTo>
                <a:lnTo>
                  <a:pt x="0" y="48893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1999"/>
            </a:blip>
            <a:stretch>
              <a:fillRect t="-17266" b="-1726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123473" y="4625494"/>
            <a:ext cx="206015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S3</a:t>
            </a:r>
          </a:p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업로드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60730" y="4625494"/>
            <a:ext cx="206015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영상</a:t>
            </a:r>
          </a:p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다운로드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88582" y="4944581"/>
            <a:ext cx="206015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AI 태깅</a:t>
            </a:r>
          </a:p>
        </p:txBody>
      </p:sp>
      <p:sp>
        <p:nvSpPr>
          <p:cNvPr id="15" name="Freeform 15"/>
          <p:cNvSpPr/>
          <p:nvPr/>
        </p:nvSpPr>
        <p:spPr>
          <a:xfrm>
            <a:off x="2279750" y="2740034"/>
            <a:ext cx="1468844" cy="1497130"/>
          </a:xfrm>
          <a:custGeom>
            <a:avLst/>
            <a:gdLst/>
            <a:ahLst/>
            <a:cxnLst/>
            <a:rect l="l" t="t" r="r" b="b"/>
            <a:pathLst>
              <a:path w="1468844" h="1497130">
                <a:moveTo>
                  <a:pt x="0" y="0"/>
                </a:moveTo>
                <a:lnTo>
                  <a:pt x="1468844" y="0"/>
                </a:lnTo>
                <a:lnTo>
                  <a:pt x="1468844" y="1497130"/>
                </a:lnTo>
                <a:lnTo>
                  <a:pt x="0" y="14971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11954" y="1159817"/>
            <a:ext cx="9678575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  <a:endParaRPr lang="en-US" sz="8099">
              <a:solidFill>
                <a:srgbClr val="0C0E11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83632" y="103972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053" y="1757306"/>
            <a:ext cx="10414841" cy="83688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11954" y="1159817"/>
            <a:ext cx="9678575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비동기 처리 파이프라인</a:t>
            </a:r>
          </a:p>
          <a:p>
            <a:pPr algn="l">
              <a:lnSpc>
                <a:spcPts val="9719"/>
              </a:lnSpc>
            </a:pPr>
            <a:endParaRPr lang="en-US" sz="8099">
              <a:solidFill>
                <a:srgbClr val="0C0E11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83632" y="103972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631907" y="3626280"/>
            <a:ext cx="6335876" cy="4630949"/>
          </a:xfrm>
          <a:custGeom>
            <a:avLst/>
            <a:gdLst/>
            <a:ahLst/>
            <a:cxnLst/>
            <a:rect l="l" t="t" r="r" b="b"/>
            <a:pathLst>
              <a:path w="6335876" h="4630949">
                <a:moveTo>
                  <a:pt x="0" y="0"/>
                </a:moveTo>
                <a:lnTo>
                  <a:pt x="6335876" y="0"/>
                </a:lnTo>
                <a:lnTo>
                  <a:pt x="6335876" y="4630949"/>
                </a:lnTo>
                <a:lnTo>
                  <a:pt x="0" y="4630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051995" y="4870666"/>
            <a:ext cx="7104473" cy="213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13"/>
              </a:lnSpc>
            </a:pPr>
            <a:r>
              <a:rPr lang="en-US" sz="14010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65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95583" y="5670673"/>
            <a:ext cx="1958491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67"/>
              </a:lnSpc>
            </a:pPr>
            <a:r>
              <a:rPr lang="en-US" sz="10305">
                <a:solidFill>
                  <a:srgbClr val="7E7E7E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배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053" y="1757306"/>
            <a:ext cx="10414841" cy="836889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065026" y="1169344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1454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5375" y="1413288"/>
            <a:ext cx="486855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0"/>
              </a:lnSpc>
            </a:pPr>
            <a:r>
              <a:rPr lang="en-US" sz="26000">
                <a:solidFill>
                  <a:srgbClr val="D9D9D9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35375" y="5193750"/>
            <a:ext cx="798195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3D 모델 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35375" y="6448412"/>
            <a:ext cx="55892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브라우저로 접속하는 우주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297918" y="871796"/>
            <a:ext cx="542400" cy="542400"/>
            <a:chOff x="0" y="0"/>
            <a:chExt cx="723200" cy="723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 rot="8100000">
            <a:off x="38291" y="1603979"/>
            <a:ext cx="7543416" cy="7543416"/>
          </a:xfrm>
          <a:custGeom>
            <a:avLst/>
            <a:gdLst/>
            <a:ahLst/>
            <a:cxnLst/>
            <a:rect l="l" t="t" r="r" b="b"/>
            <a:pathLst>
              <a:path w="7543416" h="7543416">
                <a:moveTo>
                  <a:pt x="0" y="0"/>
                </a:moveTo>
                <a:lnTo>
                  <a:pt x="7543416" y="0"/>
                </a:lnTo>
                <a:lnTo>
                  <a:pt x="7543416" y="7543417"/>
                </a:lnTo>
                <a:lnTo>
                  <a:pt x="0" y="75434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9" t="-16538" r="-16538" b="-269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700704" y="59574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14735594" y="2711900"/>
            <a:ext cx="156000" cy="156000"/>
            <a:chOff x="0" y="0"/>
            <a:chExt cx="208000" cy="20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8026" cy="208026"/>
            </a:xfrm>
            <a:custGeom>
              <a:avLst/>
              <a:gdLst/>
              <a:ahLst/>
              <a:cxnLst/>
              <a:rect l="l" t="t" r="r" b="b"/>
              <a:pathLst>
                <a:path w="208026" h="208026">
                  <a:moveTo>
                    <a:pt x="0" y="104013"/>
                  </a:moveTo>
                  <a:cubicBezTo>
                    <a:pt x="0" y="46609"/>
                    <a:pt x="46609" y="0"/>
                    <a:pt x="104013" y="0"/>
                  </a:cubicBezTo>
                  <a:cubicBezTo>
                    <a:pt x="161417" y="0"/>
                    <a:pt x="208026" y="46609"/>
                    <a:pt x="208026" y="104013"/>
                  </a:cubicBezTo>
                  <a:cubicBezTo>
                    <a:pt x="208026" y="161417"/>
                    <a:pt x="161417" y="208026"/>
                    <a:pt x="104013" y="208026"/>
                  </a:cubicBezTo>
                  <a:cubicBezTo>
                    <a:pt x="46609" y="208026"/>
                    <a:pt x="0" y="161417"/>
                    <a:pt x="0" y="10401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879304" y="26024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5379453" y="4121933"/>
            <a:ext cx="3719907" cy="3719907"/>
            <a:chOff x="0" y="0"/>
            <a:chExt cx="4118800" cy="4118800"/>
          </a:xfrm>
        </p:grpSpPr>
        <p:sp>
          <p:nvSpPr>
            <p:cNvPr id="11" name="Freeform 11"/>
            <p:cNvSpPr/>
            <p:nvPr/>
          </p:nvSpPr>
          <p:spPr>
            <a:xfrm>
              <a:off x="0" y="-102362"/>
              <a:ext cx="4148201" cy="2272919"/>
            </a:xfrm>
            <a:custGeom>
              <a:avLst/>
              <a:gdLst/>
              <a:ahLst/>
              <a:cxnLst/>
              <a:rect l="l" t="t" r="r" b="b"/>
              <a:pathLst>
                <a:path w="4148201" h="2272919">
                  <a:moveTo>
                    <a:pt x="4066286" y="2245995"/>
                  </a:moveTo>
                  <a:cubicBezTo>
                    <a:pt x="4096766" y="1519047"/>
                    <a:pt x="3731768" y="832358"/>
                    <a:pt x="3112008" y="450977"/>
                  </a:cubicBezTo>
                  <a:cubicBezTo>
                    <a:pt x="2492248" y="69596"/>
                    <a:pt x="1714754" y="53467"/>
                    <a:pt x="1079500" y="408432"/>
                  </a:cubicBezTo>
                  <a:lnTo>
                    <a:pt x="1067054" y="386207"/>
                  </a:lnTo>
                  <a:lnTo>
                    <a:pt x="1079500" y="408432"/>
                  </a:lnTo>
                  <a:cubicBezTo>
                    <a:pt x="444373" y="763397"/>
                    <a:pt x="50800" y="1434084"/>
                    <a:pt x="50800" y="2161794"/>
                  </a:cubicBezTo>
                  <a:lnTo>
                    <a:pt x="25400" y="2161794"/>
                  </a:lnTo>
                  <a:lnTo>
                    <a:pt x="25400" y="2136394"/>
                  </a:lnTo>
                  <a:lnTo>
                    <a:pt x="2059432" y="2136394"/>
                  </a:lnTo>
                  <a:lnTo>
                    <a:pt x="2060448" y="2136394"/>
                  </a:lnTo>
                  <a:lnTo>
                    <a:pt x="4092702" y="2221738"/>
                  </a:lnTo>
                  <a:lnTo>
                    <a:pt x="4091686" y="2247138"/>
                  </a:lnTo>
                  <a:lnTo>
                    <a:pt x="4066286" y="2246122"/>
                  </a:lnTo>
                  <a:moveTo>
                    <a:pt x="4117086" y="2248281"/>
                  </a:moveTo>
                  <a:cubicBezTo>
                    <a:pt x="4116832" y="2255012"/>
                    <a:pt x="4113911" y="2261362"/>
                    <a:pt x="4108958" y="2265934"/>
                  </a:cubicBezTo>
                  <a:cubicBezTo>
                    <a:pt x="4104005" y="2270506"/>
                    <a:pt x="4097401" y="2272919"/>
                    <a:pt x="4090670" y="2272665"/>
                  </a:cubicBezTo>
                  <a:lnTo>
                    <a:pt x="2058416" y="2187321"/>
                  </a:lnTo>
                  <a:lnTo>
                    <a:pt x="2059432" y="2161921"/>
                  </a:lnTo>
                  <a:lnTo>
                    <a:pt x="2059432" y="2187321"/>
                  </a:lnTo>
                  <a:lnTo>
                    <a:pt x="25400" y="2187321"/>
                  </a:lnTo>
                  <a:cubicBezTo>
                    <a:pt x="18669" y="2187321"/>
                    <a:pt x="12192" y="2184654"/>
                    <a:pt x="7493" y="2179828"/>
                  </a:cubicBezTo>
                  <a:cubicBezTo>
                    <a:pt x="2794" y="2175002"/>
                    <a:pt x="0" y="2168525"/>
                    <a:pt x="0" y="2161794"/>
                  </a:cubicBezTo>
                  <a:cubicBezTo>
                    <a:pt x="0" y="1415669"/>
                    <a:pt x="403479" y="727964"/>
                    <a:pt x="1054735" y="363982"/>
                  </a:cubicBezTo>
                  <a:cubicBezTo>
                    <a:pt x="1705991" y="0"/>
                    <a:pt x="2503170" y="16764"/>
                    <a:pt x="3138551" y="407797"/>
                  </a:cubicBezTo>
                  <a:lnTo>
                    <a:pt x="3125216" y="429387"/>
                  </a:lnTo>
                  <a:lnTo>
                    <a:pt x="3138551" y="407797"/>
                  </a:lnTo>
                  <a:cubicBezTo>
                    <a:pt x="3773932" y="798703"/>
                    <a:pt x="4148201" y="1502791"/>
                    <a:pt x="4116959" y="224815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-102362"/>
              <a:ext cx="4148201" cy="2248154"/>
            </a:xfrm>
            <a:custGeom>
              <a:avLst/>
              <a:gdLst/>
              <a:ahLst/>
              <a:cxnLst/>
              <a:rect l="l" t="t" r="r" b="b"/>
              <a:pathLst>
                <a:path w="4148201" h="2248154">
                  <a:moveTo>
                    <a:pt x="4066286" y="2245995"/>
                  </a:moveTo>
                  <a:cubicBezTo>
                    <a:pt x="4096766" y="1519047"/>
                    <a:pt x="3731768" y="832358"/>
                    <a:pt x="3112008" y="450977"/>
                  </a:cubicBezTo>
                  <a:cubicBezTo>
                    <a:pt x="2492248" y="69596"/>
                    <a:pt x="1714754" y="53467"/>
                    <a:pt x="1079500" y="408432"/>
                  </a:cubicBezTo>
                  <a:lnTo>
                    <a:pt x="1067054" y="386207"/>
                  </a:lnTo>
                  <a:lnTo>
                    <a:pt x="1079500" y="408432"/>
                  </a:lnTo>
                  <a:cubicBezTo>
                    <a:pt x="444373" y="763397"/>
                    <a:pt x="50800" y="1434084"/>
                    <a:pt x="50800" y="2161794"/>
                  </a:cubicBezTo>
                  <a:lnTo>
                    <a:pt x="0" y="2161794"/>
                  </a:lnTo>
                  <a:cubicBezTo>
                    <a:pt x="0" y="1415669"/>
                    <a:pt x="403479" y="727964"/>
                    <a:pt x="1054735" y="363982"/>
                  </a:cubicBezTo>
                  <a:cubicBezTo>
                    <a:pt x="1705991" y="0"/>
                    <a:pt x="2503170" y="16764"/>
                    <a:pt x="3138551" y="407797"/>
                  </a:cubicBezTo>
                  <a:lnTo>
                    <a:pt x="3125216" y="429387"/>
                  </a:lnTo>
                  <a:lnTo>
                    <a:pt x="3138551" y="407797"/>
                  </a:lnTo>
                  <a:cubicBezTo>
                    <a:pt x="3773932" y="798703"/>
                    <a:pt x="4148201" y="1502791"/>
                    <a:pt x="4116959" y="224815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02473" y="3952080"/>
            <a:ext cx="3719907" cy="3719907"/>
            <a:chOff x="0" y="0"/>
            <a:chExt cx="4118800" cy="4118800"/>
          </a:xfrm>
        </p:grpSpPr>
        <p:sp>
          <p:nvSpPr>
            <p:cNvPr id="14" name="Freeform 14"/>
            <p:cNvSpPr/>
            <p:nvPr/>
          </p:nvSpPr>
          <p:spPr>
            <a:xfrm>
              <a:off x="-29464" y="-102235"/>
              <a:ext cx="4148201" cy="2272538"/>
            </a:xfrm>
            <a:custGeom>
              <a:avLst/>
              <a:gdLst/>
              <a:ahLst/>
              <a:cxnLst/>
              <a:rect l="l" t="t" r="r" b="b"/>
              <a:pathLst>
                <a:path w="4148201" h="2272538">
                  <a:moveTo>
                    <a:pt x="31242" y="2248027"/>
                  </a:moveTo>
                  <a:cubicBezTo>
                    <a:pt x="0" y="1502664"/>
                    <a:pt x="374269" y="798576"/>
                    <a:pt x="1009650" y="407670"/>
                  </a:cubicBezTo>
                  <a:lnTo>
                    <a:pt x="1022985" y="429260"/>
                  </a:lnTo>
                  <a:lnTo>
                    <a:pt x="1009650" y="407670"/>
                  </a:lnTo>
                  <a:cubicBezTo>
                    <a:pt x="1645031" y="16764"/>
                    <a:pt x="2442210" y="0"/>
                    <a:pt x="3093466" y="363982"/>
                  </a:cubicBezTo>
                  <a:cubicBezTo>
                    <a:pt x="3744722" y="727964"/>
                    <a:pt x="4148201" y="1415669"/>
                    <a:pt x="4148201" y="2161667"/>
                  </a:cubicBezTo>
                  <a:cubicBezTo>
                    <a:pt x="4148201" y="2168398"/>
                    <a:pt x="4145534" y="2174875"/>
                    <a:pt x="4140708" y="2179574"/>
                  </a:cubicBezTo>
                  <a:cubicBezTo>
                    <a:pt x="4135882" y="2184273"/>
                    <a:pt x="4129532" y="2187067"/>
                    <a:pt x="4122801" y="2187067"/>
                  </a:cubicBezTo>
                  <a:lnTo>
                    <a:pt x="2088896" y="2187067"/>
                  </a:lnTo>
                  <a:lnTo>
                    <a:pt x="2088896" y="2161667"/>
                  </a:lnTo>
                  <a:lnTo>
                    <a:pt x="2089912" y="2187067"/>
                  </a:lnTo>
                  <a:lnTo>
                    <a:pt x="57658" y="2272284"/>
                  </a:lnTo>
                  <a:cubicBezTo>
                    <a:pt x="50927" y="2272538"/>
                    <a:pt x="44323" y="2270125"/>
                    <a:pt x="39370" y="2265553"/>
                  </a:cubicBezTo>
                  <a:cubicBezTo>
                    <a:pt x="34417" y="2260981"/>
                    <a:pt x="31496" y="2254631"/>
                    <a:pt x="31242" y="2247900"/>
                  </a:cubicBezTo>
                  <a:moveTo>
                    <a:pt x="82042" y="2245741"/>
                  </a:moveTo>
                  <a:lnTo>
                    <a:pt x="56642" y="2246757"/>
                  </a:lnTo>
                  <a:lnTo>
                    <a:pt x="55626" y="2221357"/>
                  </a:lnTo>
                  <a:lnTo>
                    <a:pt x="2087880" y="2136013"/>
                  </a:lnTo>
                  <a:lnTo>
                    <a:pt x="2088896" y="2136013"/>
                  </a:lnTo>
                  <a:lnTo>
                    <a:pt x="4122801" y="2136013"/>
                  </a:lnTo>
                  <a:lnTo>
                    <a:pt x="4122801" y="2161413"/>
                  </a:lnTo>
                  <a:lnTo>
                    <a:pt x="4097401" y="2161413"/>
                  </a:lnTo>
                  <a:cubicBezTo>
                    <a:pt x="4097401" y="1433703"/>
                    <a:pt x="3703828" y="763016"/>
                    <a:pt x="3068701" y="408051"/>
                  </a:cubicBezTo>
                  <a:lnTo>
                    <a:pt x="3081147" y="385826"/>
                  </a:lnTo>
                  <a:lnTo>
                    <a:pt x="3068701" y="408051"/>
                  </a:lnTo>
                  <a:cubicBezTo>
                    <a:pt x="2433574" y="53340"/>
                    <a:pt x="1656080" y="69596"/>
                    <a:pt x="1036320" y="450850"/>
                  </a:cubicBezTo>
                  <a:cubicBezTo>
                    <a:pt x="416560" y="832104"/>
                    <a:pt x="51562" y="1518920"/>
                    <a:pt x="82042" y="224586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-29464" y="-102235"/>
              <a:ext cx="4148201" cy="2248027"/>
            </a:xfrm>
            <a:custGeom>
              <a:avLst/>
              <a:gdLst/>
              <a:ahLst/>
              <a:cxnLst/>
              <a:rect l="l" t="t" r="r" b="b"/>
              <a:pathLst>
                <a:path w="4148201" h="2248027">
                  <a:moveTo>
                    <a:pt x="31242" y="2248027"/>
                  </a:moveTo>
                  <a:cubicBezTo>
                    <a:pt x="0" y="1502664"/>
                    <a:pt x="374269" y="798576"/>
                    <a:pt x="1009650" y="407670"/>
                  </a:cubicBezTo>
                  <a:lnTo>
                    <a:pt x="1022985" y="429260"/>
                  </a:lnTo>
                  <a:lnTo>
                    <a:pt x="1009650" y="407670"/>
                  </a:lnTo>
                  <a:cubicBezTo>
                    <a:pt x="1645031" y="16764"/>
                    <a:pt x="2442210" y="0"/>
                    <a:pt x="3093466" y="363982"/>
                  </a:cubicBezTo>
                  <a:cubicBezTo>
                    <a:pt x="3744722" y="727964"/>
                    <a:pt x="4148201" y="1415669"/>
                    <a:pt x="4148201" y="2161667"/>
                  </a:cubicBezTo>
                  <a:lnTo>
                    <a:pt x="4097401" y="2161667"/>
                  </a:lnTo>
                  <a:cubicBezTo>
                    <a:pt x="4097401" y="1433957"/>
                    <a:pt x="3703828" y="763270"/>
                    <a:pt x="3068701" y="408305"/>
                  </a:cubicBezTo>
                  <a:lnTo>
                    <a:pt x="3081147" y="386080"/>
                  </a:lnTo>
                  <a:lnTo>
                    <a:pt x="3068701" y="408305"/>
                  </a:lnTo>
                  <a:cubicBezTo>
                    <a:pt x="2433574" y="53340"/>
                    <a:pt x="1656080" y="69596"/>
                    <a:pt x="1036320" y="450850"/>
                  </a:cubicBezTo>
                  <a:cubicBezTo>
                    <a:pt x="416560" y="832104"/>
                    <a:pt x="51562" y="1518920"/>
                    <a:pt x="82042" y="224586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47637" y="3952080"/>
            <a:ext cx="3719907" cy="3719907"/>
            <a:chOff x="0" y="0"/>
            <a:chExt cx="4118800" cy="4118800"/>
          </a:xfrm>
        </p:grpSpPr>
        <p:sp>
          <p:nvSpPr>
            <p:cNvPr id="17" name="Freeform 17"/>
            <p:cNvSpPr/>
            <p:nvPr/>
          </p:nvSpPr>
          <p:spPr>
            <a:xfrm>
              <a:off x="-29464" y="-102235"/>
              <a:ext cx="4148201" cy="2272538"/>
            </a:xfrm>
            <a:custGeom>
              <a:avLst/>
              <a:gdLst/>
              <a:ahLst/>
              <a:cxnLst/>
              <a:rect l="l" t="t" r="r" b="b"/>
              <a:pathLst>
                <a:path w="4148201" h="2272538">
                  <a:moveTo>
                    <a:pt x="31242" y="2248027"/>
                  </a:moveTo>
                  <a:cubicBezTo>
                    <a:pt x="0" y="1502664"/>
                    <a:pt x="374269" y="798576"/>
                    <a:pt x="1009650" y="407670"/>
                  </a:cubicBezTo>
                  <a:lnTo>
                    <a:pt x="1022985" y="429260"/>
                  </a:lnTo>
                  <a:lnTo>
                    <a:pt x="1009650" y="407670"/>
                  </a:lnTo>
                  <a:cubicBezTo>
                    <a:pt x="1645031" y="16764"/>
                    <a:pt x="2442210" y="0"/>
                    <a:pt x="3093466" y="363982"/>
                  </a:cubicBezTo>
                  <a:cubicBezTo>
                    <a:pt x="3744722" y="727964"/>
                    <a:pt x="4148201" y="1415669"/>
                    <a:pt x="4148201" y="2161667"/>
                  </a:cubicBezTo>
                  <a:cubicBezTo>
                    <a:pt x="4148201" y="2168398"/>
                    <a:pt x="4145534" y="2174875"/>
                    <a:pt x="4140708" y="2179574"/>
                  </a:cubicBezTo>
                  <a:cubicBezTo>
                    <a:pt x="4135882" y="2184273"/>
                    <a:pt x="4129532" y="2187067"/>
                    <a:pt x="4122801" y="2187067"/>
                  </a:cubicBezTo>
                  <a:lnTo>
                    <a:pt x="2088896" y="2187067"/>
                  </a:lnTo>
                  <a:lnTo>
                    <a:pt x="2088896" y="2161667"/>
                  </a:lnTo>
                  <a:lnTo>
                    <a:pt x="2089912" y="2187067"/>
                  </a:lnTo>
                  <a:lnTo>
                    <a:pt x="57658" y="2272284"/>
                  </a:lnTo>
                  <a:cubicBezTo>
                    <a:pt x="50927" y="2272538"/>
                    <a:pt x="44323" y="2270125"/>
                    <a:pt x="39370" y="2265553"/>
                  </a:cubicBezTo>
                  <a:cubicBezTo>
                    <a:pt x="34417" y="2260981"/>
                    <a:pt x="31496" y="2254631"/>
                    <a:pt x="31242" y="2247900"/>
                  </a:cubicBezTo>
                  <a:moveTo>
                    <a:pt x="82042" y="2245741"/>
                  </a:moveTo>
                  <a:lnTo>
                    <a:pt x="56642" y="2246757"/>
                  </a:lnTo>
                  <a:lnTo>
                    <a:pt x="55626" y="2221357"/>
                  </a:lnTo>
                  <a:lnTo>
                    <a:pt x="2087880" y="2136013"/>
                  </a:lnTo>
                  <a:lnTo>
                    <a:pt x="2088896" y="2136013"/>
                  </a:lnTo>
                  <a:lnTo>
                    <a:pt x="4122801" y="2136013"/>
                  </a:lnTo>
                  <a:lnTo>
                    <a:pt x="4122801" y="2161413"/>
                  </a:lnTo>
                  <a:lnTo>
                    <a:pt x="4097401" y="2161413"/>
                  </a:lnTo>
                  <a:cubicBezTo>
                    <a:pt x="4097401" y="1433703"/>
                    <a:pt x="3703828" y="763016"/>
                    <a:pt x="3068701" y="408051"/>
                  </a:cubicBezTo>
                  <a:lnTo>
                    <a:pt x="3081147" y="385826"/>
                  </a:lnTo>
                  <a:lnTo>
                    <a:pt x="3068701" y="408051"/>
                  </a:lnTo>
                  <a:cubicBezTo>
                    <a:pt x="2433574" y="53340"/>
                    <a:pt x="1656080" y="69596"/>
                    <a:pt x="1036320" y="450850"/>
                  </a:cubicBezTo>
                  <a:cubicBezTo>
                    <a:pt x="416560" y="832104"/>
                    <a:pt x="51562" y="1518920"/>
                    <a:pt x="82042" y="224586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-29464" y="-102235"/>
              <a:ext cx="4148201" cy="2248027"/>
            </a:xfrm>
            <a:custGeom>
              <a:avLst/>
              <a:gdLst/>
              <a:ahLst/>
              <a:cxnLst/>
              <a:rect l="l" t="t" r="r" b="b"/>
              <a:pathLst>
                <a:path w="4148201" h="2248027">
                  <a:moveTo>
                    <a:pt x="31242" y="2248027"/>
                  </a:moveTo>
                  <a:cubicBezTo>
                    <a:pt x="0" y="1502664"/>
                    <a:pt x="374269" y="798576"/>
                    <a:pt x="1009650" y="407670"/>
                  </a:cubicBezTo>
                  <a:lnTo>
                    <a:pt x="1022985" y="429260"/>
                  </a:lnTo>
                  <a:lnTo>
                    <a:pt x="1009650" y="407670"/>
                  </a:lnTo>
                  <a:cubicBezTo>
                    <a:pt x="1645031" y="16764"/>
                    <a:pt x="2442210" y="0"/>
                    <a:pt x="3093466" y="363982"/>
                  </a:cubicBezTo>
                  <a:cubicBezTo>
                    <a:pt x="3744722" y="727964"/>
                    <a:pt x="4148201" y="1415669"/>
                    <a:pt x="4148201" y="2161667"/>
                  </a:cubicBezTo>
                  <a:lnTo>
                    <a:pt x="4097401" y="2161667"/>
                  </a:lnTo>
                  <a:cubicBezTo>
                    <a:pt x="4097401" y="1433957"/>
                    <a:pt x="3703828" y="763270"/>
                    <a:pt x="3068701" y="408305"/>
                  </a:cubicBezTo>
                  <a:lnTo>
                    <a:pt x="3081147" y="386080"/>
                  </a:lnTo>
                  <a:lnTo>
                    <a:pt x="3068701" y="408305"/>
                  </a:lnTo>
                  <a:cubicBezTo>
                    <a:pt x="2433574" y="53340"/>
                    <a:pt x="1656080" y="69596"/>
                    <a:pt x="1036320" y="450850"/>
                  </a:cubicBezTo>
                  <a:cubicBezTo>
                    <a:pt x="416560" y="832104"/>
                    <a:pt x="51562" y="1518920"/>
                    <a:pt x="82042" y="224586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2721667" y="4121933"/>
            <a:ext cx="3719907" cy="3719907"/>
            <a:chOff x="0" y="0"/>
            <a:chExt cx="4118800" cy="4118800"/>
          </a:xfrm>
        </p:grpSpPr>
        <p:sp>
          <p:nvSpPr>
            <p:cNvPr id="20" name="Freeform 20"/>
            <p:cNvSpPr/>
            <p:nvPr/>
          </p:nvSpPr>
          <p:spPr>
            <a:xfrm>
              <a:off x="0" y="-102362"/>
              <a:ext cx="4148201" cy="2272919"/>
            </a:xfrm>
            <a:custGeom>
              <a:avLst/>
              <a:gdLst/>
              <a:ahLst/>
              <a:cxnLst/>
              <a:rect l="l" t="t" r="r" b="b"/>
              <a:pathLst>
                <a:path w="4148201" h="2272919">
                  <a:moveTo>
                    <a:pt x="4066286" y="2245995"/>
                  </a:moveTo>
                  <a:cubicBezTo>
                    <a:pt x="4096766" y="1519047"/>
                    <a:pt x="3731768" y="832358"/>
                    <a:pt x="3112008" y="450977"/>
                  </a:cubicBezTo>
                  <a:cubicBezTo>
                    <a:pt x="2492248" y="69596"/>
                    <a:pt x="1714754" y="53467"/>
                    <a:pt x="1079500" y="408432"/>
                  </a:cubicBezTo>
                  <a:lnTo>
                    <a:pt x="1067054" y="386207"/>
                  </a:lnTo>
                  <a:lnTo>
                    <a:pt x="1079500" y="408432"/>
                  </a:lnTo>
                  <a:cubicBezTo>
                    <a:pt x="444373" y="763397"/>
                    <a:pt x="50800" y="1434084"/>
                    <a:pt x="50800" y="2161794"/>
                  </a:cubicBezTo>
                  <a:lnTo>
                    <a:pt x="25400" y="2161794"/>
                  </a:lnTo>
                  <a:lnTo>
                    <a:pt x="25400" y="2136394"/>
                  </a:lnTo>
                  <a:lnTo>
                    <a:pt x="2059432" y="2136394"/>
                  </a:lnTo>
                  <a:lnTo>
                    <a:pt x="2060448" y="2136394"/>
                  </a:lnTo>
                  <a:lnTo>
                    <a:pt x="4092702" y="2221738"/>
                  </a:lnTo>
                  <a:lnTo>
                    <a:pt x="4091686" y="2247138"/>
                  </a:lnTo>
                  <a:lnTo>
                    <a:pt x="4066286" y="2246122"/>
                  </a:lnTo>
                  <a:moveTo>
                    <a:pt x="4117086" y="2248281"/>
                  </a:moveTo>
                  <a:cubicBezTo>
                    <a:pt x="4116832" y="2255012"/>
                    <a:pt x="4113911" y="2261362"/>
                    <a:pt x="4108958" y="2265934"/>
                  </a:cubicBezTo>
                  <a:cubicBezTo>
                    <a:pt x="4104005" y="2270506"/>
                    <a:pt x="4097401" y="2272919"/>
                    <a:pt x="4090670" y="2272665"/>
                  </a:cubicBezTo>
                  <a:lnTo>
                    <a:pt x="2058416" y="2187321"/>
                  </a:lnTo>
                  <a:lnTo>
                    <a:pt x="2059432" y="2161921"/>
                  </a:lnTo>
                  <a:lnTo>
                    <a:pt x="2059432" y="2187321"/>
                  </a:lnTo>
                  <a:lnTo>
                    <a:pt x="25400" y="2187321"/>
                  </a:lnTo>
                  <a:cubicBezTo>
                    <a:pt x="18669" y="2187321"/>
                    <a:pt x="12192" y="2184654"/>
                    <a:pt x="7493" y="2179828"/>
                  </a:cubicBezTo>
                  <a:cubicBezTo>
                    <a:pt x="2794" y="2175002"/>
                    <a:pt x="0" y="2168525"/>
                    <a:pt x="0" y="2161794"/>
                  </a:cubicBezTo>
                  <a:cubicBezTo>
                    <a:pt x="0" y="1415669"/>
                    <a:pt x="403479" y="727964"/>
                    <a:pt x="1054735" y="363982"/>
                  </a:cubicBezTo>
                  <a:cubicBezTo>
                    <a:pt x="1705991" y="0"/>
                    <a:pt x="2503170" y="16764"/>
                    <a:pt x="3138551" y="407797"/>
                  </a:cubicBezTo>
                  <a:lnTo>
                    <a:pt x="3125216" y="429387"/>
                  </a:lnTo>
                  <a:lnTo>
                    <a:pt x="3138551" y="407797"/>
                  </a:lnTo>
                  <a:cubicBezTo>
                    <a:pt x="3773932" y="798703"/>
                    <a:pt x="4148201" y="1502791"/>
                    <a:pt x="4116959" y="224815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-102362"/>
              <a:ext cx="4148201" cy="2248154"/>
            </a:xfrm>
            <a:custGeom>
              <a:avLst/>
              <a:gdLst/>
              <a:ahLst/>
              <a:cxnLst/>
              <a:rect l="l" t="t" r="r" b="b"/>
              <a:pathLst>
                <a:path w="4148201" h="2248154">
                  <a:moveTo>
                    <a:pt x="4066286" y="2245995"/>
                  </a:moveTo>
                  <a:cubicBezTo>
                    <a:pt x="4096766" y="1519047"/>
                    <a:pt x="3731768" y="832358"/>
                    <a:pt x="3112008" y="450977"/>
                  </a:cubicBezTo>
                  <a:cubicBezTo>
                    <a:pt x="2492248" y="69596"/>
                    <a:pt x="1714754" y="53467"/>
                    <a:pt x="1079500" y="408432"/>
                  </a:cubicBezTo>
                  <a:lnTo>
                    <a:pt x="1067054" y="386207"/>
                  </a:lnTo>
                  <a:lnTo>
                    <a:pt x="1079500" y="408432"/>
                  </a:lnTo>
                  <a:cubicBezTo>
                    <a:pt x="444373" y="763397"/>
                    <a:pt x="50800" y="1434084"/>
                    <a:pt x="50800" y="2161794"/>
                  </a:cubicBezTo>
                  <a:lnTo>
                    <a:pt x="0" y="2161794"/>
                  </a:lnTo>
                  <a:cubicBezTo>
                    <a:pt x="0" y="1415669"/>
                    <a:pt x="403479" y="727964"/>
                    <a:pt x="1054735" y="363982"/>
                  </a:cubicBezTo>
                  <a:cubicBezTo>
                    <a:pt x="1705991" y="0"/>
                    <a:pt x="2503170" y="16764"/>
                    <a:pt x="3138551" y="407797"/>
                  </a:cubicBezTo>
                  <a:lnTo>
                    <a:pt x="3125216" y="429387"/>
                  </a:lnTo>
                  <a:lnTo>
                    <a:pt x="3138551" y="407797"/>
                  </a:lnTo>
                  <a:cubicBezTo>
                    <a:pt x="3773932" y="798703"/>
                    <a:pt x="4148201" y="1502791"/>
                    <a:pt x="4116959" y="224815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69998" y="2117720"/>
            <a:ext cx="542400" cy="542400"/>
            <a:chOff x="0" y="0"/>
            <a:chExt cx="723200" cy="723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37937" y="5526110"/>
            <a:ext cx="812115" cy="812115"/>
            <a:chOff x="0" y="0"/>
            <a:chExt cx="899200" cy="899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74177" y="5526110"/>
            <a:ext cx="812115" cy="812115"/>
            <a:chOff x="0" y="0"/>
            <a:chExt cx="899200" cy="899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001415" y="5526110"/>
            <a:ext cx="812115" cy="812115"/>
            <a:chOff x="0" y="0"/>
            <a:chExt cx="899200" cy="899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28772" y="5526110"/>
            <a:ext cx="812115" cy="812115"/>
            <a:chOff x="0" y="0"/>
            <a:chExt cx="899200" cy="899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916874" y="5644687"/>
            <a:ext cx="783830" cy="783830"/>
            <a:chOff x="0" y="0"/>
            <a:chExt cx="899200" cy="899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955973" y="3424034"/>
            <a:ext cx="1246545" cy="1246545"/>
            <a:chOff x="0" y="0"/>
            <a:chExt cx="1390800" cy="1390800"/>
          </a:xfrm>
        </p:grpSpPr>
        <p:sp>
          <p:nvSpPr>
            <p:cNvPr id="35" name="Freeform 35"/>
            <p:cNvSpPr/>
            <p:nvPr/>
          </p:nvSpPr>
          <p:spPr>
            <a:xfrm>
              <a:off x="25400" y="25400"/>
              <a:ext cx="1340104" cy="1340104"/>
            </a:xfrm>
            <a:custGeom>
              <a:avLst/>
              <a:gdLst/>
              <a:ahLst/>
              <a:cxnLst/>
              <a:rect l="l" t="t" r="r" b="b"/>
              <a:pathLst>
                <a:path w="1340104" h="1340104">
                  <a:moveTo>
                    <a:pt x="0" y="670052"/>
                  </a:moveTo>
                  <a:cubicBezTo>
                    <a:pt x="0" y="299974"/>
                    <a:pt x="299974" y="0"/>
                    <a:pt x="670052" y="0"/>
                  </a:cubicBezTo>
                  <a:cubicBezTo>
                    <a:pt x="1040130" y="0"/>
                    <a:pt x="1340104" y="299974"/>
                    <a:pt x="1340104" y="670052"/>
                  </a:cubicBezTo>
                  <a:cubicBezTo>
                    <a:pt x="1340104" y="1040130"/>
                    <a:pt x="1040130" y="1340104"/>
                    <a:pt x="670052" y="1340104"/>
                  </a:cubicBezTo>
                  <a:cubicBezTo>
                    <a:pt x="299974" y="1340104"/>
                    <a:pt x="0" y="1040003"/>
                    <a:pt x="0" y="670052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1390777" cy="1390904"/>
            </a:xfrm>
            <a:custGeom>
              <a:avLst/>
              <a:gdLst/>
              <a:ahLst/>
              <a:cxnLst/>
              <a:rect l="l" t="t" r="r" b="b"/>
              <a:pathLst>
                <a:path w="1390777" h="1390904">
                  <a:moveTo>
                    <a:pt x="0" y="695452"/>
                  </a:moveTo>
                  <a:cubicBezTo>
                    <a:pt x="0" y="311404"/>
                    <a:pt x="311404" y="0"/>
                    <a:pt x="695452" y="0"/>
                  </a:cubicBezTo>
                  <a:lnTo>
                    <a:pt x="695452" y="25400"/>
                  </a:lnTo>
                  <a:lnTo>
                    <a:pt x="695452" y="0"/>
                  </a:lnTo>
                  <a:cubicBezTo>
                    <a:pt x="1079500" y="0"/>
                    <a:pt x="1390777" y="311404"/>
                    <a:pt x="1390777" y="695452"/>
                  </a:cubicBezTo>
                  <a:lnTo>
                    <a:pt x="1365377" y="695452"/>
                  </a:lnTo>
                  <a:lnTo>
                    <a:pt x="1390777" y="695452"/>
                  </a:lnTo>
                  <a:cubicBezTo>
                    <a:pt x="1390777" y="1079500"/>
                    <a:pt x="1079373" y="1390904"/>
                    <a:pt x="695325" y="1390904"/>
                  </a:cubicBezTo>
                  <a:lnTo>
                    <a:pt x="695325" y="1365504"/>
                  </a:lnTo>
                  <a:lnTo>
                    <a:pt x="695325" y="1390904"/>
                  </a:lnTo>
                  <a:cubicBezTo>
                    <a:pt x="311404" y="1390777"/>
                    <a:pt x="0" y="1079500"/>
                    <a:pt x="0" y="695452"/>
                  </a:cubicBezTo>
                  <a:lnTo>
                    <a:pt x="25400" y="695452"/>
                  </a:lnTo>
                  <a:lnTo>
                    <a:pt x="50800" y="695452"/>
                  </a:lnTo>
                  <a:lnTo>
                    <a:pt x="25400" y="695452"/>
                  </a:lnTo>
                  <a:lnTo>
                    <a:pt x="0" y="695452"/>
                  </a:lnTo>
                  <a:moveTo>
                    <a:pt x="50800" y="695452"/>
                  </a:moveTo>
                  <a:cubicBezTo>
                    <a:pt x="50800" y="709422"/>
                    <a:pt x="39370" y="720852"/>
                    <a:pt x="25400" y="720852"/>
                  </a:cubicBezTo>
                  <a:cubicBezTo>
                    <a:pt x="11430" y="720852"/>
                    <a:pt x="0" y="709422"/>
                    <a:pt x="0" y="695452"/>
                  </a:cubicBezTo>
                  <a:cubicBezTo>
                    <a:pt x="0" y="681482"/>
                    <a:pt x="11430" y="670052"/>
                    <a:pt x="25400" y="670052"/>
                  </a:cubicBezTo>
                  <a:cubicBezTo>
                    <a:pt x="39370" y="670052"/>
                    <a:pt x="50800" y="681482"/>
                    <a:pt x="50800" y="695452"/>
                  </a:cubicBezTo>
                  <a:cubicBezTo>
                    <a:pt x="50800" y="1051433"/>
                    <a:pt x="339344" y="1340104"/>
                    <a:pt x="695452" y="1340104"/>
                  </a:cubicBezTo>
                  <a:cubicBezTo>
                    <a:pt x="1051560" y="1340104"/>
                    <a:pt x="1340104" y="1051560"/>
                    <a:pt x="1340104" y="695452"/>
                  </a:cubicBezTo>
                  <a:cubicBezTo>
                    <a:pt x="1340104" y="339344"/>
                    <a:pt x="1051433" y="50800"/>
                    <a:pt x="695452" y="50800"/>
                  </a:cubicBezTo>
                  <a:lnTo>
                    <a:pt x="695452" y="25400"/>
                  </a:lnTo>
                  <a:lnTo>
                    <a:pt x="695452" y="50800"/>
                  </a:lnTo>
                  <a:cubicBezTo>
                    <a:pt x="339344" y="50800"/>
                    <a:pt x="50800" y="339344"/>
                    <a:pt x="50800" y="69545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1390800" cy="1409850"/>
            </a:xfrm>
            <a:prstGeom prst="rect">
              <a:avLst/>
            </a:prstGeom>
          </p:spPr>
          <p:txBody>
            <a:bodyPr lIns="60708" tIns="60708" rIns="60708" bIns="60708" rtlCol="0" anchor="ctr"/>
            <a:lstStyle/>
            <a:p>
              <a:pPr algn="ctr">
                <a:lnSpc>
                  <a:spcPts val="4015"/>
                </a:lnSpc>
              </a:pPr>
              <a:r>
                <a:rPr lang="en-US" sz="3346">
                  <a:solidFill>
                    <a:srgbClr val="0C0E11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571148" y="6950355"/>
            <a:ext cx="1246545" cy="1246545"/>
            <a:chOff x="0" y="0"/>
            <a:chExt cx="1390800" cy="1390800"/>
          </a:xfrm>
        </p:grpSpPr>
        <p:sp>
          <p:nvSpPr>
            <p:cNvPr id="39" name="Freeform 39"/>
            <p:cNvSpPr/>
            <p:nvPr/>
          </p:nvSpPr>
          <p:spPr>
            <a:xfrm>
              <a:off x="25400" y="25400"/>
              <a:ext cx="1340104" cy="1340104"/>
            </a:xfrm>
            <a:custGeom>
              <a:avLst/>
              <a:gdLst/>
              <a:ahLst/>
              <a:cxnLst/>
              <a:rect l="l" t="t" r="r" b="b"/>
              <a:pathLst>
                <a:path w="1340104" h="1340104">
                  <a:moveTo>
                    <a:pt x="0" y="670052"/>
                  </a:moveTo>
                  <a:cubicBezTo>
                    <a:pt x="0" y="299974"/>
                    <a:pt x="299974" y="0"/>
                    <a:pt x="670052" y="0"/>
                  </a:cubicBezTo>
                  <a:cubicBezTo>
                    <a:pt x="1040130" y="0"/>
                    <a:pt x="1340104" y="299974"/>
                    <a:pt x="1340104" y="670052"/>
                  </a:cubicBezTo>
                  <a:cubicBezTo>
                    <a:pt x="1340104" y="1040130"/>
                    <a:pt x="1040130" y="1340104"/>
                    <a:pt x="670052" y="1340104"/>
                  </a:cubicBezTo>
                  <a:cubicBezTo>
                    <a:pt x="299974" y="1340104"/>
                    <a:pt x="0" y="1040003"/>
                    <a:pt x="0" y="670052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0"/>
              <a:ext cx="1390777" cy="1390904"/>
            </a:xfrm>
            <a:custGeom>
              <a:avLst/>
              <a:gdLst/>
              <a:ahLst/>
              <a:cxnLst/>
              <a:rect l="l" t="t" r="r" b="b"/>
              <a:pathLst>
                <a:path w="1390777" h="1390904">
                  <a:moveTo>
                    <a:pt x="0" y="695452"/>
                  </a:moveTo>
                  <a:cubicBezTo>
                    <a:pt x="0" y="311404"/>
                    <a:pt x="311404" y="0"/>
                    <a:pt x="695452" y="0"/>
                  </a:cubicBezTo>
                  <a:lnTo>
                    <a:pt x="695452" y="25400"/>
                  </a:lnTo>
                  <a:lnTo>
                    <a:pt x="695452" y="0"/>
                  </a:lnTo>
                  <a:cubicBezTo>
                    <a:pt x="1079500" y="0"/>
                    <a:pt x="1390777" y="311404"/>
                    <a:pt x="1390777" y="695452"/>
                  </a:cubicBezTo>
                  <a:lnTo>
                    <a:pt x="1365377" y="695452"/>
                  </a:lnTo>
                  <a:lnTo>
                    <a:pt x="1390777" y="695452"/>
                  </a:lnTo>
                  <a:cubicBezTo>
                    <a:pt x="1390777" y="1079500"/>
                    <a:pt x="1079373" y="1390904"/>
                    <a:pt x="695325" y="1390904"/>
                  </a:cubicBezTo>
                  <a:lnTo>
                    <a:pt x="695325" y="1365504"/>
                  </a:lnTo>
                  <a:lnTo>
                    <a:pt x="695325" y="1390904"/>
                  </a:lnTo>
                  <a:cubicBezTo>
                    <a:pt x="311404" y="1390777"/>
                    <a:pt x="0" y="1079500"/>
                    <a:pt x="0" y="695452"/>
                  </a:cubicBezTo>
                  <a:lnTo>
                    <a:pt x="25400" y="695452"/>
                  </a:lnTo>
                  <a:lnTo>
                    <a:pt x="50800" y="695452"/>
                  </a:lnTo>
                  <a:lnTo>
                    <a:pt x="25400" y="695452"/>
                  </a:lnTo>
                  <a:lnTo>
                    <a:pt x="0" y="695452"/>
                  </a:lnTo>
                  <a:moveTo>
                    <a:pt x="50800" y="695452"/>
                  </a:moveTo>
                  <a:cubicBezTo>
                    <a:pt x="50800" y="709422"/>
                    <a:pt x="39370" y="720852"/>
                    <a:pt x="25400" y="720852"/>
                  </a:cubicBezTo>
                  <a:cubicBezTo>
                    <a:pt x="11430" y="720852"/>
                    <a:pt x="0" y="709422"/>
                    <a:pt x="0" y="695452"/>
                  </a:cubicBezTo>
                  <a:cubicBezTo>
                    <a:pt x="0" y="681482"/>
                    <a:pt x="11430" y="670052"/>
                    <a:pt x="25400" y="670052"/>
                  </a:cubicBezTo>
                  <a:cubicBezTo>
                    <a:pt x="39370" y="670052"/>
                    <a:pt x="50800" y="681482"/>
                    <a:pt x="50800" y="695452"/>
                  </a:cubicBezTo>
                  <a:cubicBezTo>
                    <a:pt x="50800" y="1051433"/>
                    <a:pt x="339344" y="1340104"/>
                    <a:pt x="695452" y="1340104"/>
                  </a:cubicBezTo>
                  <a:cubicBezTo>
                    <a:pt x="1051560" y="1340104"/>
                    <a:pt x="1340104" y="1051560"/>
                    <a:pt x="1340104" y="695452"/>
                  </a:cubicBezTo>
                  <a:cubicBezTo>
                    <a:pt x="1340104" y="339344"/>
                    <a:pt x="1051433" y="50800"/>
                    <a:pt x="695452" y="50800"/>
                  </a:cubicBezTo>
                  <a:lnTo>
                    <a:pt x="695452" y="25400"/>
                  </a:lnTo>
                  <a:lnTo>
                    <a:pt x="695452" y="50800"/>
                  </a:lnTo>
                  <a:cubicBezTo>
                    <a:pt x="339344" y="50800"/>
                    <a:pt x="50800" y="339344"/>
                    <a:pt x="50800" y="69545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1390800" cy="1409850"/>
            </a:xfrm>
            <a:prstGeom prst="rect">
              <a:avLst/>
            </a:prstGeom>
          </p:spPr>
          <p:txBody>
            <a:bodyPr lIns="60708" tIns="60708" rIns="60708" bIns="60708" rtlCol="0" anchor="ctr"/>
            <a:lstStyle/>
            <a:p>
              <a:pPr algn="ctr">
                <a:lnSpc>
                  <a:spcPts val="4015"/>
                </a:lnSpc>
              </a:pPr>
              <a:r>
                <a:rPr lang="en-US" sz="3346">
                  <a:solidFill>
                    <a:srgbClr val="0C0E11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211414" y="3424034"/>
            <a:ext cx="1246545" cy="1246545"/>
            <a:chOff x="0" y="0"/>
            <a:chExt cx="1390800" cy="1390800"/>
          </a:xfrm>
        </p:grpSpPr>
        <p:sp>
          <p:nvSpPr>
            <p:cNvPr id="43" name="Freeform 43"/>
            <p:cNvSpPr/>
            <p:nvPr/>
          </p:nvSpPr>
          <p:spPr>
            <a:xfrm>
              <a:off x="25400" y="25400"/>
              <a:ext cx="1340104" cy="1340104"/>
            </a:xfrm>
            <a:custGeom>
              <a:avLst/>
              <a:gdLst/>
              <a:ahLst/>
              <a:cxnLst/>
              <a:rect l="l" t="t" r="r" b="b"/>
              <a:pathLst>
                <a:path w="1340104" h="1340104">
                  <a:moveTo>
                    <a:pt x="0" y="670052"/>
                  </a:moveTo>
                  <a:cubicBezTo>
                    <a:pt x="0" y="299974"/>
                    <a:pt x="299974" y="0"/>
                    <a:pt x="670052" y="0"/>
                  </a:cubicBezTo>
                  <a:cubicBezTo>
                    <a:pt x="1040130" y="0"/>
                    <a:pt x="1340104" y="299974"/>
                    <a:pt x="1340104" y="670052"/>
                  </a:cubicBezTo>
                  <a:cubicBezTo>
                    <a:pt x="1340104" y="1040130"/>
                    <a:pt x="1040130" y="1340104"/>
                    <a:pt x="670052" y="1340104"/>
                  </a:cubicBezTo>
                  <a:cubicBezTo>
                    <a:pt x="299974" y="1340104"/>
                    <a:pt x="0" y="1040003"/>
                    <a:pt x="0" y="670052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0"/>
              <a:ext cx="1390777" cy="1390904"/>
            </a:xfrm>
            <a:custGeom>
              <a:avLst/>
              <a:gdLst/>
              <a:ahLst/>
              <a:cxnLst/>
              <a:rect l="l" t="t" r="r" b="b"/>
              <a:pathLst>
                <a:path w="1390777" h="1390904">
                  <a:moveTo>
                    <a:pt x="0" y="695452"/>
                  </a:moveTo>
                  <a:cubicBezTo>
                    <a:pt x="0" y="311404"/>
                    <a:pt x="311404" y="0"/>
                    <a:pt x="695452" y="0"/>
                  </a:cubicBezTo>
                  <a:lnTo>
                    <a:pt x="695452" y="25400"/>
                  </a:lnTo>
                  <a:lnTo>
                    <a:pt x="695452" y="0"/>
                  </a:lnTo>
                  <a:cubicBezTo>
                    <a:pt x="1079500" y="0"/>
                    <a:pt x="1390777" y="311404"/>
                    <a:pt x="1390777" y="695452"/>
                  </a:cubicBezTo>
                  <a:lnTo>
                    <a:pt x="1365377" y="695452"/>
                  </a:lnTo>
                  <a:lnTo>
                    <a:pt x="1390777" y="695452"/>
                  </a:lnTo>
                  <a:cubicBezTo>
                    <a:pt x="1390777" y="1079500"/>
                    <a:pt x="1079373" y="1390904"/>
                    <a:pt x="695325" y="1390904"/>
                  </a:cubicBezTo>
                  <a:lnTo>
                    <a:pt x="695325" y="1365504"/>
                  </a:lnTo>
                  <a:lnTo>
                    <a:pt x="695325" y="1390904"/>
                  </a:lnTo>
                  <a:cubicBezTo>
                    <a:pt x="311404" y="1390777"/>
                    <a:pt x="0" y="1079500"/>
                    <a:pt x="0" y="695452"/>
                  </a:cubicBezTo>
                  <a:lnTo>
                    <a:pt x="25400" y="695452"/>
                  </a:lnTo>
                  <a:lnTo>
                    <a:pt x="50800" y="695452"/>
                  </a:lnTo>
                  <a:lnTo>
                    <a:pt x="25400" y="695452"/>
                  </a:lnTo>
                  <a:lnTo>
                    <a:pt x="0" y="695452"/>
                  </a:lnTo>
                  <a:moveTo>
                    <a:pt x="50800" y="695452"/>
                  </a:moveTo>
                  <a:cubicBezTo>
                    <a:pt x="50800" y="709422"/>
                    <a:pt x="39370" y="720852"/>
                    <a:pt x="25400" y="720852"/>
                  </a:cubicBezTo>
                  <a:cubicBezTo>
                    <a:pt x="11430" y="720852"/>
                    <a:pt x="0" y="709422"/>
                    <a:pt x="0" y="695452"/>
                  </a:cubicBezTo>
                  <a:cubicBezTo>
                    <a:pt x="0" y="681482"/>
                    <a:pt x="11430" y="670052"/>
                    <a:pt x="25400" y="670052"/>
                  </a:cubicBezTo>
                  <a:cubicBezTo>
                    <a:pt x="39370" y="670052"/>
                    <a:pt x="50800" y="681482"/>
                    <a:pt x="50800" y="695452"/>
                  </a:cubicBezTo>
                  <a:cubicBezTo>
                    <a:pt x="50800" y="1051433"/>
                    <a:pt x="339344" y="1340104"/>
                    <a:pt x="695452" y="1340104"/>
                  </a:cubicBezTo>
                  <a:cubicBezTo>
                    <a:pt x="1051560" y="1340104"/>
                    <a:pt x="1340104" y="1051560"/>
                    <a:pt x="1340104" y="695452"/>
                  </a:cubicBezTo>
                  <a:cubicBezTo>
                    <a:pt x="1340104" y="339344"/>
                    <a:pt x="1051433" y="50800"/>
                    <a:pt x="695452" y="50800"/>
                  </a:cubicBezTo>
                  <a:lnTo>
                    <a:pt x="695452" y="25400"/>
                  </a:lnTo>
                  <a:lnTo>
                    <a:pt x="695452" y="50800"/>
                  </a:lnTo>
                  <a:cubicBezTo>
                    <a:pt x="339344" y="50800"/>
                    <a:pt x="50800" y="339344"/>
                    <a:pt x="50800" y="69545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1390800" cy="1409850"/>
            </a:xfrm>
            <a:prstGeom prst="rect">
              <a:avLst/>
            </a:prstGeom>
          </p:spPr>
          <p:txBody>
            <a:bodyPr lIns="60708" tIns="60708" rIns="60708" bIns="60708" rtlCol="0" anchor="ctr"/>
            <a:lstStyle/>
            <a:p>
              <a:pPr algn="ctr">
                <a:lnSpc>
                  <a:spcPts val="4015"/>
                </a:lnSpc>
              </a:pPr>
              <a:r>
                <a:rPr lang="en-US" sz="3346">
                  <a:solidFill>
                    <a:srgbClr val="0C0E11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857480" y="6950355"/>
            <a:ext cx="1246545" cy="1246545"/>
            <a:chOff x="0" y="0"/>
            <a:chExt cx="1390800" cy="1390800"/>
          </a:xfrm>
        </p:grpSpPr>
        <p:sp>
          <p:nvSpPr>
            <p:cNvPr id="47" name="Freeform 47"/>
            <p:cNvSpPr/>
            <p:nvPr/>
          </p:nvSpPr>
          <p:spPr>
            <a:xfrm>
              <a:off x="25400" y="25400"/>
              <a:ext cx="1340104" cy="1340104"/>
            </a:xfrm>
            <a:custGeom>
              <a:avLst/>
              <a:gdLst/>
              <a:ahLst/>
              <a:cxnLst/>
              <a:rect l="l" t="t" r="r" b="b"/>
              <a:pathLst>
                <a:path w="1340104" h="1340104">
                  <a:moveTo>
                    <a:pt x="0" y="670052"/>
                  </a:moveTo>
                  <a:cubicBezTo>
                    <a:pt x="0" y="299974"/>
                    <a:pt x="299974" y="0"/>
                    <a:pt x="670052" y="0"/>
                  </a:cubicBezTo>
                  <a:cubicBezTo>
                    <a:pt x="1040130" y="0"/>
                    <a:pt x="1340104" y="299974"/>
                    <a:pt x="1340104" y="670052"/>
                  </a:cubicBezTo>
                  <a:cubicBezTo>
                    <a:pt x="1340104" y="1040130"/>
                    <a:pt x="1040130" y="1340104"/>
                    <a:pt x="670052" y="1340104"/>
                  </a:cubicBezTo>
                  <a:cubicBezTo>
                    <a:pt x="299974" y="1340104"/>
                    <a:pt x="0" y="1040003"/>
                    <a:pt x="0" y="670052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0"/>
              <a:ext cx="1390777" cy="1390904"/>
            </a:xfrm>
            <a:custGeom>
              <a:avLst/>
              <a:gdLst/>
              <a:ahLst/>
              <a:cxnLst/>
              <a:rect l="l" t="t" r="r" b="b"/>
              <a:pathLst>
                <a:path w="1390777" h="1390904">
                  <a:moveTo>
                    <a:pt x="0" y="695452"/>
                  </a:moveTo>
                  <a:cubicBezTo>
                    <a:pt x="0" y="311404"/>
                    <a:pt x="311404" y="0"/>
                    <a:pt x="695452" y="0"/>
                  </a:cubicBezTo>
                  <a:lnTo>
                    <a:pt x="695452" y="25400"/>
                  </a:lnTo>
                  <a:lnTo>
                    <a:pt x="695452" y="0"/>
                  </a:lnTo>
                  <a:cubicBezTo>
                    <a:pt x="1079500" y="0"/>
                    <a:pt x="1390777" y="311404"/>
                    <a:pt x="1390777" y="695452"/>
                  </a:cubicBezTo>
                  <a:lnTo>
                    <a:pt x="1365377" y="695452"/>
                  </a:lnTo>
                  <a:lnTo>
                    <a:pt x="1390777" y="695452"/>
                  </a:lnTo>
                  <a:cubicBezTo>
                    <a:pt x="1390777" y="1079500"/>
                    <a:pt x="1079373" y="1390904"/>
                    <a:pt x="695325" y="1390904"/>
                  </a:cubicBezTo>
                  <a:lnTo>
                    <a:pt x="695325" y="1365504"/>
                  </a:lnTo>
                  <a:lnTo>
                    <a:pt x="695325" y="1390904"/>
                  </a:lnTo>
                  <a:cubicBezTo>
                    <a:pt x="311404" y="1390777"/>
                    <a:pt x="0" y="1079500"/>
                    <a:pt x="0" y="695452"/>
                  </a:cubicBezTo>
                  <a:lnTo>
                    <a:pt x="25400" y="695452"/>
                  </a:lnTo>
                  <a:lnTo>
                    <a:pt x="50800" y="695452"/>
                  </a:lnTo>
                  <a:lnTo>
                    <a:pt x="25400" y="695452"/>
                  </a:lnTo>
                  <a:lnTo>
                    <a:pt x="0" y="695452"/>
                  </a:lnTo>
                  <a:moveTo>
                    <a:pt x="50800" y="695452"/>
                  </a:moveTo>
                  <a:cubicBezTo>
                    <a:pt x="50800" y="709422"/>
                    <a:pt x="39370" y="720852"/>
                    <a:pt x="25400" y="720852"/>
                  </a:cubicBezTo>
                  <a:cubicBezTo>
                    <a:pt x="11430" y="720852"/>
                    <a:pt x="0" y="709422"/>
                    <a:pt x="0" y="695452"/>
                  </a:cubicBezTo>
                  <a:cubicBezTo>
                    <a:pt x="0" y="681482"/>
                    <a:pt x="11430" y="670052"/>
                    <a:pt x="25400" y="670052"/>
                  </a:cubicBezTo>
                  <a:cubicBezTo>
                    <a:pt x="39370" y="670052"/>
                    <a:pt x="50800" y="681482"/>
                    <a:pt x="50800" y="695452"/>
                  </a:cubicBezTo>
                  <a:cubicBezTo>
                    <a:pt x="50800" y="1051433"/>
                    <a:pt x="339344" y="1340104"/>
                    <a:pt x="695452" y="1340104"/>
                  </a:cubicBezTo>
                  <a:cubicBezTo>
                    <a:pt x="1051560" y="1340104"/>
                    <a:pt x="1340104" y="1051560"/>
                    <a:pt x="1340104" y="695452"/>
                  </a:cubicBezTo>
                  <a:cubicBezTo>
                    <a:pt x="1340104" y="339344"/>
                    <a:pt x="1051433" y="50800"/>
                    <a:pt x="695452" y="50800"/>
                  </a:cubicBezTo>
                  <a:lnTo>
                    <a:pt x="695452" y="25400"/>
                  </a:lnTo>
                  <a:lnTo>
                    <a:pt x="695452" y="50800"/>
                  </a:lnTo>
                  <a:cubicBezTo>
                    <a:pt x="339344" y="50800"/>
                    <a:pt x="50800" y="339344"/>
                    <a:pt x="50800" y="69545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19050"/>
              <a:ext cx="1390800" cy="1409850"/>
            </a:xfrm>
            <a:prstGeom prst="rect">
              <a:avLst/>
            </a:prstGeom>
          </p:spPr>
          <p:txBody>
            <a:bodyPr lIns="60708" tIns="60708" rIns="60708" bIns="60708" rtlCol="0" anchor="ctr"/>
            <a:lstStyle/>
            <a:p>
              <a:pPr algn="ctr">
                <a:lnSpc>
                  <a:spcPts val="4015"/>
                </a:lnSpc>
              </a:pPr>
              <a:r>
                <a:rPr lang="en-US" sz="3346">
                  <a:solidFill>
                    <a:srgbClr val="0C0E11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557428" y="5611284"/>
            <a:ext cx="2078155" cy="60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4"/>
              </a:lnSpc>
            </a:pPr>
            <a:r>
              <a:rPr lang="en-US" sz="3853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3D 모델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200329" y="5611284"/>
            <a:ext cx="2078155" cy="60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4"/>
              </a:lnSpc>
            </a:pPr>
            <a:r>
              <a:rPr lang="en-US" sz="3853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위치 정보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868513" y="5611284"/>
            <a:ext cx="2078155" cy="60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4"/>
              </a:lnSpc>
            </a:pPr>
            <a:r>
              <a:rPr lang="en-US" sz="3853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좌표 계산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332431" y="5611284"/>
            <a:ext cx="2588979" cy="60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4"/>
              </a:lnSpc>
            </a:pPr>
            <a:r>
              <a:rPr lang="en-US" sz="3853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실시간 갱신</a:t>
            </a:r>
          </a:p>
        </p:txBody>
      </p:sp>
      <p:sp>
        <p:nvSpPr>
          <p:cNvPr id="54" name="Freeform 54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5" name="Freeform 55"/>
          <p:cNvSpPr/>
          <p:nvPr/>
        </p:nvSpPr>
        <p:spPr>
          <a:xfrm>
            <a:off x="15243994" y="819690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6" name="TextBox 56"/>
          <p:cNvSpPr txBox="1"/>
          <p:nvPr/>
        </p:nvSpPr>
        <p:spPr>
          <a:xfrm>
            <a:off x="1211954" y="1159817"/>
            <a:ext cx="7035150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지구본 UI</a:t>
            </a:r>
          </a:p>
          <a:p>
            <a:pPr algn="l">
              <a:lnSpc>
                <a:spcPts val="9719"/>
              </a:lnSpc>
            </a:pPr>
            <a:endParaRPr lang="en-US" sz="8099">
              <a:solidFill>
                <a:srgbClr val="0C0E11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456776" y="6319942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506238" y="1169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4318004" y="1363600"/>
            <a:ext cx="7537800" cy="7543800"/>
            <a:chOff x="0" y="0"/>
            <a:chExt cx="10050400" cy="10058400"/>
          </a:xfrm>
        </p:grpSpPr>
        <p:sp>
          <p:nvSpPr>
            <p:cNvPr id="7" name="Freeform 7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3205086" y="1358092"/>
            <a:ext cx="7543800" cy="7543800"/>
          </a:xfrm>
          <a:custGeom>
            <a:avLst/>
            <a:gdLst/>
            <a:ahLst/>
            <a:cxnLst/>
            <a:rect l="l" t="t" r="r" b="b"/>
            <a:pathLst>
              <a:path w="7543800" h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5375" y="1413288"/>
            <a:ext cx="756135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0"/>
              </a:lnSpc>
            </a:pPr>
            <a:r>
              <a:rPr lang="en-US" sz="26000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56776" y="5341171"/>
            <a:ext cx="3685342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79"/>
              </a:lnSpc>
            </a:pPr>
            <a:r>
              <a:rPr lang="en-US" sz="3899">
                <a:solidFill>
                  <a:srgbClr val="0C0E11"/>
                </a:solidFill>
                <a:latin typeface="Archivo Black"/>
                <a:ea typeface="Archivo Black"/>
                <a:cs typeface="Archivo Black"/>
                <a:sym typeface="Archivo Black"/>
              </a:rPr>
              <a:t>기대 효과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289164" y="5365246"/>
            <a:ext cx="542400" cy="542400"/>
            <a:chOff x="0" y="0"/>
            <a:chExt cx="723200" cy="723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41512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2203271" y="2999869"/>
            <a:ext cx="4270884" cy="4270884"/>
          </a:xfrm>
          <a:custGeom>
            <a:avLst/>
            <a:gdLst/>
            <a:ahLst/>
            <a:cxnLst/>
            <a:rect l="l" t="t" r="r" b="b"/>
            <a:pathLst>
              <a:path w="4270884" h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5408840" y="4798108"/>
            <a:ext cx="674400" cy="674400"/>
            <a:chOff x="0" y="0"/>
            <a:chExt cx="899200" cy="899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21594" cy="723138"/>
            </a:xfrm>
            <a:custGeom>
              <a:avLst/>
              <a:gdLst/>
              <a:ahLst/>
              <a:cxnLst/>
              <a:rect l="l" t="t" r="r" b="b"/>
              <a:pathLst>
                <a:path w="10721594" h="723138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176266" y="-1574070"/>
            <a:ext cx="12530617" cy="7048472"/>
          </a:xfrm>
          <a:custGeom>
            <a:avLst/>
            <a:gdLst/>
            <a:ahLst/>
            <a:cxnLst/>
            <a:rect l="l" t="t" r="r" b="b"/>
            <a:pathLst>
              <a:path w="12530617" h="7048472">
                <a:moveTo>
                  <a:pt x="0" y="0"/>
                </a:moveTo>
                <a:lnTo>
                  <a:pt x="12530616" y="0"/>
                </a:lnTo>
                <a:lnTo>
                  <a:pt x="1253061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5500115" y="2627452"/>
            <a:ext cx="7287919" cy="6592530"/>
          </a:xfrm>
          <a:custGeom>
            <a:avLst/>
            <a:gdLst/>
            <a:ahLst/>
            <a:cxnLst/>
            <a:rect l="l" t="t" r="r" b="b"/>
            <a:pathLst>
              <a:path w="7287919" h="6592530">
                <a:moveTo>
                  <a:pt x="0" y="0"/>
                </a:moveTo>
                <a:lnTo>
                  <a:pt x="7287920" y="0"/>
                </a:lnTo>
                <a:lnTo>
                  <a:pt x="7287920" y="6592530"/>
                </a:lnTo>
                <a:lnTo>
                  <a:pt x="0" y="6592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9833951" y="6055969"/>
            <a:ext cx="2318547" cy="2295361"/>
          </a:xfrm>
          <a:custGeom>
            <a:avLst/>
            <a:gdLst/>
            <a:ahLst/>
            <a:cxnLst/>
            <a:rect l="l" t="t" r="r" b="b"/>
            <a:pathLst>
              <a:path w="2318547" h="2295361">
                <a:moveTo>
                  <a:pt x="0" y="0"/>
                </a:moveTo>
                <a:lnTo>
                  <a:pt x="2318547" y="0"/>
                </a:lnTo>
                <a:lnTo>
                  <a:pt x="2318547" y="2295362"/>
                </a:lnTo>
                <a:lnTo>
                  <a:pt x="0" y="22953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001075" y="3320559"/>
            <a:ext cx="2286000" cy="2286000"/>
          </a:xfrm>
          <a:custGeom>
            <a:avLst/>
            <a:gdLst/>
            <a:ahLst/>
            <a:cxnLst/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6329819" y="6231998"/>
            <a:ext cx="2055753" cy="2119333"/>
          </a:xfrm>
          <a:custGeom>
            <a:avLst/>
            <a:gdLst/>
            <a:ahLst/>
            <a:cxnLst/>
            <a:rect l="l" t="t" r="r" b="b"/>
            <a:pathLst>
              <a:path w="2055753" h="2119333">
                <a:moveTo>
                  <a:pt x="0" y="0"/>
                </a:moveTo>
                <a:lnTo>
                  <a:pt x="2055753" y="0"/>
                </a:lnTo>
                <a:lnTo>
                  <a:pt x="2055753" y="2119333"/>
                </a:lnTo>
                <a:lnTo>
                  <a:pt x="0" y="21193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0993224" y="3006804"/>
            <a:ext cx="2952987" cy="627510"/>
          </a:xfrm>
          <a:custGeom>
            <a:avLst/>
            <a:gdLst/>
            <a:ahLst/>
            <a:cxnLst/>
            <a:rect l="l" t="t" r="r" b="b"/>
            <a:pathLst>
              <a:path w="2952987" h="627510">
                <a:moveTo>
                  <a:pt x="0" y="0"/>
                </a:moveTo>
                <a:lnTo>
                  <a:pt x="2952987" y="0"/>
                </a:lnTo>
                <a:lnTo>
                  <a:pt x="2952987" y="627510"/>
                </a:lnTo>
                <a:lnTo>
                  <a:pt x="0" y="6275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925111" y="7751874"/>
            <a:ext cx="3740550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 b="1">
                <a:solidFill>
                  <a:srgbClr val="5182D7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접근성 향상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88035" y="5597034"/>
            <a:ext cx="3740550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 b="1">
                <a:solidFill>
                  <a:srgbClr val="4A7ED8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참여와  재미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75" y="2270265"/>
            <a:ext cx="3740550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 b="1">
                <a:solidFill>
                  <a:srgbClr val="4A7ED8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커뮤니티 활성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788035" y="6339984"/>
            <a:ext cx="2952987" cy="627510"/>
          </a:xfrm>
          <a:custGeom>
            <a:avLst/>
            <a:gdLst/>
            <a:ahLst/>
            <a:cxnLst/>
            <a:rect l="l" t="t" r="r" b="b"/>
            <a:pathLst>
              <a:path w="2952987" h="627510">
                <a:moveTo>
                  <a:pt x="0" y="0"/>
                </a:moveTo>
                <a:lnTo>
                  <a:pt x="2952986" y="0"/>
                </a:lnTo>
                <a:lnTo>
                  <a:pt x="2952986" y="627510"/>
                </a:lnTo>
                <a:lnTo>
                  <a:pt x="0" y="6275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 rot="-10800000">
            <a:off x="2547129" y="7911792"/>
            <a:ext cx="2952987" cy="627510"/>
          </a:xfrm>
          <a:custGeom>
            <a:avLst/>
            <a:gdLst/>
            <a:ahLst/>
            <a:cxnLst/>
            <a:rect l="l" t="t" r="r" b="b"/>
            <a:pathLst>
              <a:path w="2952987" h="627510">
                <a:moveTo>
                  <a:pt x="0" y="0"/>
                </a:moveTo>
                <a:lnTo>
                  <a:pt x="2952986" y="0"/>
                </a:lnTo>
                <a:lnTo>
                  <a:pt x="2952986" y="627510"/>
                </a:lnTo>
                <a:lnTo>
                  <a:pt x="0" y="6275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211954" y="1159817"/>
            <a:ext cx="7786712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기대효과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456776" y="6319942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506238" y="1169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4318004" y="1363600"/>
            <a:ext cx="7537800" cy="7543800"/>
            <a:chOff x="0" y="0"/>
            <a:chExt cx="10050400" cy="10058400"/>
          </a:xfrm>
        </p:grpSpPr>
        <p:sp>
          <p:nvSpPr>
            <p:cNvPr id="7" name="Freeform 7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3205086" y="1358092"/>
            <a:ext cx="7543800" cy="7543800"/>
          </a:xfrm>
          <a:custGeom>
            <a:avLst/>
            <a:gdLst/>
            <a:ahLst/>
            <a:cxnLst/>
            <a:rect l="l" t="t" r="r" b="b"/>
            <a:pathLst>
              <a:path w="7543800" h="7543800">
                <a:moveTo>
                  <a:pt x="0" y="0"/>
                </a:moveTo>
                <a:lnTo>
                  <a:pt x="7543800" y="0"/>
                </a:lnTo>
                <a:lnTo>
                  <a:pt x="75438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5375" y="1413288"/>
            <a:ext cx="756135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0"/>
              </a:lnSpc>
            </a:pPr>
            <a:r>
              <a:rPr lang="en-US" sz="26000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56776" y="5341171"/>
            <a:ext cx="3685342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79"/>
              </a:lnSpc>
            </a:pPr>
            <a:r>
              <a:rPr lang="en-US" sz="3899">
                <a:solidFill>
                  <a:srgbClr val="0C0E11"/>
                </a:solidFill>
                <a:latin typeface="Archivo Black"/>
                <a:ea typeface="Archivo Black"/>
                <a:cs typeface="Archivo Black"/>
                <a:sym typeface="Archivo Black"/>
              </a:rPr>
              <a:t>팀소개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289164" y="5365246"/>
            <a:ext cx="542400" cy="542400"/>
            <a:chOff x="0" y="0"/>
            <a:chExt cx="723200" cy="723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41512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2203271" y="2999869"/>
            <a:ext cx="4270884" cy="4270884"/>
          </a:xfrm>
          <a:custGeom>
            <a:avLst/>
            <a:gdLst/>
            <a:ahLst/>
            <a:cxnLst/>
            <a:rect l="l" t="t" r="r" b="b"/>
            <a:pathLst>
              <a:path w="4270884" h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5408840" y="4798108"/>
            <a:ext cx="674400" cy="674400"/>
            <a:chOff x="0" y="0"/>
            <a:chExt cx="899200" cy="899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21594" cy="723138"/>
            </a:xfrm>
            <a:custGeom>
              <a:avLst/>
              <a:gdLst/>
              <a:ahLst/>
              <a:cxnLst/>
              <a:rect l="l" t="t" r="r" b="b"/>
              <a:pathLst>
                <a:path w="10721594" h="723138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3995044" y="271190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907137" y="2512296"/>
            <a:ext cx="2333625" cy="3238500"/>
          </a:xfrm>
          <a:custGeom>
            <a:avLst/>
            <a:gdLst/>
            <a:ahLst/>
            <a:cxnLst/>
            <a:rect l="l" t="t" r="r" b="b"/>
            <a:pathLst>
              <a:path w="2333625" h="3238500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500" b="-65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7273657" y="2398067"/>
            <a:ext cx="2333625" cy="3238500"/>
          </a:xfrm>
          <a:custGeom>
            <a:avLst/>
            <a:gdLst/>
            <a:ahLst/>
            <a:cxnLst/>
            <a:rect l="l" t="t" r="r" b="b"/>
            <a:pathLst>
              <a:path w="2333625" h="3238500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4970" b="-318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2347955" y="2398067"/>
            <a:ext cx="2333625" cy="3238500"/>
          </a:xfrm>
          <a:custGeom>
            <a:avLst/>
            <a:gdLst/>
            <a:ahLst/>
            <a:cxnLst/>
            <a:rect l="l" t="t" r="r" b="b"/>
            <a:pathLst>
              <a:path w="2333625" h="3238500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056" b="-509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907137" y="6183371"/>
            <a:ext cx="2333625" cy="3238500"/>
          </a:xfrm>
          <a:custGeom>
            <a:avLst/>
            <a:gdLst/>
            <a:ahLst/>
            <a:cxnLst/>
            <a:rect l="l" t="t" r="r" b="b"/>
            <a:pathLst>
              <a:path w="2333625" h="3238500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5889" b="-226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7255846" y="6183371"/>
            <a:ext cx="2333625" cy="3238500"/>
          </a:xfrm>
          <a:custGeom>
            <a:avLst/>
            <a:gdLst/>
            <a:ahLst/>
            <a:cxnLst/>
            <a:rect l="l" t="t" r="r" b="b"/>
            <a:pathLst>
              <a:path w="2333625" h="3238500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852" b="-730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2347955" y="6183371"/>
            <a:ext cx="2333625" cy="3238500"/>
          </a:xfrm>
          <a:custGeom>
            <a:avLst/>
            <a:gdLst/>
            <a:ahLst/>
            <a:cxnLst/>
            <a:rect l="l" t="t" r="r" b="b"/>
            <a:pathLst>
              <a:path w="2333625" h="3238500">
                <a:moveTo>
                  <a:pt x="0" y="0"/>
                </a:moveTo>
                <a:lnTo>
                  <a:pt x="2333625" y="0"/>
                </a:lnTo>
                <a:lnTo>
                  <a:pt x="233362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5004" b="-31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4344036" y="3888500"/>
            <a:ext cx="3740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방준엽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44036" y="4440950"/>
            <a:ext cx="374055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팀장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비지니스 API 구현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ERD 설계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4036" y="6947788"/>
            <a:ext cx="3740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신성규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44036" y="7495475"/>
            <a:ext cx="374055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인터페이스 구현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UI / UX 디자인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0C0E1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12057" y="3888500"/>
            <a:ext cx="3740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구인완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12057" y="4440950"/>
            <a:ext cx="288888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비지니스 API 구현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ERD 설계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12057" y="6947788"/>
            <a:ext cx="3740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양정현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12057" y="7495475"/>
            <a:ext cx="374055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CI / CD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AI 모델 학습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0C0E1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786355" y="3888500"/>
            <a:ext cx="3740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김선우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30429" y="4440950"/>
            <a:ext cx="374055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인터페이스 구현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UI / UX 디자인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0C0E1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891594" y="6947788"/>
            <a:ext cx="3740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KoddiUD OnGothic"/>
                <a:ea typeface="KoddiUD OnGothic"/>
                <a:cs typeface="KoddiUD OnGothic"/>
                <a:sym typeface="KoddiUD OnGothic"/>
              </a:rPr>
              <a:t>임정원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891594" y="7495475"/>
            <a:ext cx="374055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인터페이스 구현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C0E11"/>
                </a:solidFill>
                <a:latin typeface="Arimo"/>
                <a:ea typeface="Arimo"/>
                <a:cs typeface="Arimo"/>
                <a:sym typeface="Arimo"/>
              </a:rPr>
              <a:t>UI / UX 디자인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0C0E1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1954" y="1159817"/>
            <a:ext cx="7786712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팀원 및 역할</a:t>
            </a:r>
          </a:p>
          <a:p>
            <a:pPr algn="l">
              <a:lnSpc>
                <a:spcPts val="9719"/>
              </a:lnSpc>
            </a:pPr>
            <a:endParaRPr lang="en-US" sz="8099">
              <a:solidFill>
                <a:srgbClr val="0C0E11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14540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119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970638" y="5143492"/>
            <a:ext cx="910446" cy="896550"/>
          </a:xfrm>
          <a:custGeom>
            <a:avLst/>
            <a:gdLst/>
            <a:ahLst/>
            <a:cxnLst/>
            <a:rect l="l" t="t" r="r" b="b"/>
            <a:pathLst>
              <a:path w="910446" h="896550">
                <a:moveTo>
                  <a:pt x="0" y="0"/>
                </a:moveTo>
                <a:lnTo>
                  <a:pt x="910446" y="0"/>
                </a:lnTo>
                <a:lnTo>
                  <a:pt x="910446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982604" y="5143500"/>
            <a:ext cx="7537800" cy="7543800"/>
            <a:chOff x="0" y="0"/>
            <a:chExt cx="10050400" cy="10058400"/>
          </a:xfrm>
        </p:grpSpPr>
        <p:sp>
          <p:nvSpPr>
            <p:cNvPr id="8" name="Freeform 8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10050399" y="0"/>
                  </a:moveTo>
                  <a:cubicBezTo>
                    <a:pt x="10050399" y="2776855"/>
                    <a:pt x="7801610" y="5028185"/>
                    <a:pt x="5027041" y="5029200"/>
                  </a:cubicBezTo>
                  <a:cubicBezTo>
                    <a:pt x="2252472" y="5030216"/>
                    <a:pt x="2032" y="2780411"/>
                    <a:pt x="0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14762" y="5777300"/>
            <a:ext cx="657000" cy="657000"/>
            <a:chOff x="0" y="0"/>
            <a:chExt cx="876000" cy="876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6046" cy="876046"/>
            </a:xfrm>
            <a:custGeom>
              <a:avLst/>
              <a:gdLst/>
              <a:ahLst/>
              <a:cxnLst/>
              <a:rect l="l" t="t" r="r" b="b"/>
              <a:pathLst>
                <a:path w="876046" h="876046">
                  <a:moveTo>
                    <a:pt x="0" y="438023"/>
                  </a:moveTo>
                  <a:cubicBezTo>
                    <a:pt x="0" y="196088"/>
                    <a:pt x="196088" y="0"/>
                    <a:pt x="438023" y="0"/>
                  </a:cubicBezTo>
                  <a:cubicBezTo>
                    <a:pt x="679958" y="0"/>
                    <a:pt x="876046" y="196088"/>
                    <a:pt x="876046" y="438023"/>
                  </a:cubicBezTo>
                  <a:cubicBezTo>
                    <a:pt x="876046" y="679958"/>
                    <a:pt x="679958" y="876046"/>
                    <a:pt x="438023" y="876046"/>
                  </a:cubicBezTo>
                  <a:cubicBezTo>
                    <a:pt x="196088" y="876046"/>
                    <a:pt x="0" y="679958"/>
                    <a:pt x="0" y="438023"/>
                  </a:cubicBez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61450" y="5777300"/>
            <a:ext cx="657000" cy="657000"/>
            <a:chOff x="0" y="0"/>
            <a:chExt cx="876000" cy="87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6046" cy="876046"/>
            </a:xfrm>
            <a:custGeom>
              <a:avLst/>
              <a:gdLst/>
              <a:ahLst/>
              <a:cxnLst/>
              <a:rect l="l" t="t" r="r" b="b"/>
              <a:pathLst>
                <a:path w="876046" h="876046">
                  <a:moveTo>
                    <a:pt x="0" y="438023"/>
                  </a:moveTo>
                  <a:cubicBezTo>
                    <a:pt x="0" y="196088"/>
                    <a:pt x="196088" y="0"/>
                    <a:pt x="438023" y="0"/>
                  </a:cubicBezTo>
                  <a:cubicBezTo>
                    <a:pt x="679958" y="0"/>
                    <a:pt x="876046" y="196088"/>
                    <a:pt x="876046" y="438023"/>
                  </a:cubicBezTo>
                  <a:cubicBezTo>
                    <a:pt x="876046" y="679958"/>
                    <a:pt x="679958" y="876046"/>
                    <a:pt x="438023" y="876046"/>
                  </a:cubicBezTo>
                  <a:cubicBezTo>
                    <a:pt x="196088" y="876046"/>
                    <a:pt x="0" y="679958"/>
                    <a:pt x="0" y="438023"/>
                  </a:cubicBez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218350" y="4806300"/>
            <a:ext cx="657000" cy="657000"/>
            <a:chOff x="0" y="0"/>
            <a:chExt cx="876000" cy="87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6046" cy="876046"/>
            </a:xfrm>
            <a:custGeom>
              <a:avLst/>
              <a:gdLst/>
              <a:ahLst/>
              <a:cxnLst/>
              <a:rect l="l" t="t" r="r" b="b"/>
              <a:pathLst>
                <a:path w="876046" h="876046">
                  <a:moveTo>
                    <a:pt x="0" y="438023"/>
                  </a:moveTo>
                  <a:cubicBezTo>
                    <a:pt x="0" y="196088"/>
                    <a:pt x="196088" y="0"/>
                    <a:pt x="438023" y="0"/>
                  </a:cubicBezTo>
                  <a:cubicBezTo>
                    <a:pt x="679958" y="0"/>
                    <a:pt x="876046" y="196088"/>
                    <a:pt x="876046" y="438023"/>
                  </a:cubicBezTo>
                  <a:cubicBezTo>
                    <a:pt x="876046" y="679958"/>
                    <a:pt x="679958" y="876046"/>
                    <a:pt x="438023" y="876046"/>
                  </a:cubicBezTo>
                  <a:cubicBezTo>
                    <a:pt x="196088" y="876046"/>
                    <a:pt x="0" y="679958"/>
                    <a:pt x="0" y="438023"/>
                  </a:cubicBez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64988" y="4809838"/>
            <a:ext cx="657000" cy="657000"/>
            <a:chOff x="0" y="0"/>
            <a:chExt cx="876000" cy="87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6046" cy="876046"/>
            </a:xfrm>
            <a:custGeom>
              <a:avLst/>
              <a:gdLst/>
              <a:ahLst/>
              <a:cxnLst/>
              <a:rect l="l" t="t" r="r" b="b"/>
              <a:pathLst>
                <a:path w="876046" h="876046">
                  <a:moveTo>
                    <a:pt x="0" y="438023"/>
                  </a:moveTo>
                  <a:cubicBezTo>
                    <a:pt x="0" y="196088"/>
                    <a:pt x="196088" y="0"/>
                    <a:pt x="438023" y="0"/>
                  </a:cubicBezTo>
                  <a:cubicBezTo>
                    <a:pt x="679958" y="0"/>
                    <a:pt x="876046" y="196088"/>
                    <a:pt x="876046" y="438023"/>
                  </a:cubicBezTo>
                  <a:cubicBezTo>
                    <a:pt x="876046" y="679958"/>
                    <a:pt x="679958" y="876046"/>
                    <a:pt x="438023" y="876046"/>
                  </a:cubicBezTo>
                  <a:cubicBezTo>
                    <a:pt x="196088" y="876046"/>
                    <a:pt x="0" y="679958"/>
                    <a:pt x="0" y="438023"/>
                  </a:cubicBez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2616071" y="2999869"/>
            <a:ext cx="4270884" cy="4270884"/>
          </a:xfrm>
          <a:custGeom>
            <a:avLst/>
            <a:gdLst/>
            <a:ahLst/>
            <a:cxnLst/>
            <a:rect l="l" t="t" r="r" b="b"/>
            <a:pathLst>
              <a:path w="4270884" h="4270884">
                <a:moveTo>
                  <a:pt x="0" y="0"/>
                </a:moveTo>
                <a:lnTo>
                  <a:pt x="4270884" y="0"/>
                </a:lnTo>
                <a:lnTo>
                  <a:pt x="4270884" y="4270884"/>
                </a:lnTo>
                <a:lnTo>
                  <a:pt x="0" y="4270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4563980" y="7092858"/>
            <a:ext cx="375000" cy="375000"/>
            <a:chOff x="0" y="0"/>
            <a:chExt cx="500000" cy="50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9999" cy="499999"/>
            </a:xfrm>
            <a:custGeom>
              <a:avLst/>
              <a:gdLst/>
              <a:ahLst/>
              <a:cxnLst/>
              <a:rect l="l" t="t" r="r" b="b"/>
              <a:pathLst>
                <a:path w="499999" h="499999">
                  <a:moveTo>
                    <a:pt x="0" y="250063"/>
                  </a:moveTo>
                  <a:cubicBezTo>
                    <a:pt x="0" y="111887"/>
                    <a:pt x="111887" y="0"/>
                    <a:pt x="250063" y="0"/>
                  </a:cubicBezTo>
                  <a:cubicBezTo>
                    <a:pt x="388239" y="0"/>
                    <a:pt x="499999" y="111887"/>
                    <a:pt x="499999" y="250063"/>
                  </a:cubicBezTo>
                  <a:cubicBezTo>
                    <a:pt x="499999" y="388239"/>
                    <a:pt x="388112" y="499999"/>
                    <a:pt x="250063" y="499999"/>
                  </a:cubicBezTo>
                  <a:cubicBezTo>
                    <a:pt x="112014" y="499999"/>
                    <a:pt x="0" y="388112"/>
                    <a:pt x="0" y="250063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414318" y="5469638"/>
            <a:ext cx="674400" cy="674400"/>
            <a:chOff x="0" y="0"/>
            <a:chExt cx="899200" cy="899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cubicBezTo>
                    <a:pt x="697865" y="0"/>
                    <a:pt x="899160" y="201295"/>
                    <a:pt x="899160" y="449580"/>
                  </a:cubicBezTo>
                  <a:cubicBezTo>
                    <a:pt x="899160" y="697865"/>
                    <a:pt x="697865" y="899160"/>
                    <a:pt x="449580" y="899160"/>
                  </a:cubicBezTo>
                  <a:cubicBezTo>
                    <a:pt x="201295" y="899160"/>
                    <a:pt x="0" y="697865"/>
                    <a:pt x="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835446" y="3122370"/>
            <a:ext cx="542400" cy="542400"/>
            <a:chOff x="0" y="0"/>
            <a:chExt cx="723200" cy="723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0" y="0"/>
                  </a:moveTo>
                  <a:lnTo>
                    <a:pt x="723138" y="0"/>
                  </a:lnTo>
                  <a:lnTo>
                    <a:pt x="723138" y="723138"/>
                  </a:lnTo>
                  <a:lnTo>
                    <a:pt x="0" y="723138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4511447" y="731493"/>
            <a:ext cx="7078066" cy="10617099"/>
          </a:xfrm>
          <a:custGeom>
            <a:avLst/>
            <a:gdLst/>
            <a:ahLst/>
            <a:cxnLst/>
            <a:rect l="l" t="t" r="r" b="b"/>
            <a:pathLst>
              <a:path w="7078066" h="10617099">
                <a:moveTo>
                  <a:pt x="0" y="0"/>
                </a:moveTo>
                <a:lnTo>
                  <a:pt x="7078066" y="0"/>
                </a:lnTo>
                <a:lnTo>
                  <a:pt x="7078066" y="10617098"/>
                </a:lnTo>
                <a:lnTo>
                  <a:pt x="0" y="106170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8980637" y="953700"/>
            <a:ext cx="8321338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19"/>
              </a:lnSpc>
            </a:pPr>
            <a:r>
              <a:rPr lang="en-US" sz="13600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THANKS!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84622" y="2003110"/>
            <a:ext cx="7401468" cy="7059633"/>
            <a:chOff x="0" y="0"/>
            <a:chExt cx="6324600" cy="6032500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7"/>
              <a:stretch>
                <a:fillRect t="-40178" r="-9059" b="-6860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E3E7E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4622" y="5143500"/>
            <a:ext cx="7704029" cy="4114800"/>
            <a:chOff x="0" y="0"/>
            <a:chExt cx="2029045" cy="1083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29045" cy="1083733"/>
            </a:xfrm>
            <a:custGeom>
              <a:avLst/>
              <a:gdLst/>
              <a:ahLst/>
              <a:cxnLst/>
              <a:rect l="l" t="t" r="r" b="b"/>
              <a:pathLst>
                <a:path w="2029045" h="1083733">
                  <a:moveTo>
                    <a:pt x="0" y="0"/>
                  </a:moveTo>
                  <a:lnTo>
                    <a:pt x="2029045" y="0"/>
                  </a:lnTo>
                  <a:lnTo>
                    <a:pt x="2029045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29045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465946" y="4247870"/>
            <a:ext cx="6660248" cy="1791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584"/>
              </a:lnSpc>
            </a:pPr>
            <a:r>
              <a:rPr lang="en-US" sz="11131" b="1" dirty="0" err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천문대</a:t>
            </a:r>
            <a:r>
              <a:rPr lang="en-US" sz="11131" b="1" dirty="0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 </a:t>
            </a:r>
            <a:r>
              <a:rPr lang="en-US" sz="11131" b="1" dirty="0" err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예약</a:t>
            </a:r>
            <a:endParaRPr lang="en-US" sz="11131" b="1" dirty="0">
              <a:solidFill>
                <a:srgbClr val="000000"/>
              </a:solidFill>
              <a:latin typeface="Paperlogy Ultra-Bold"/>
              <a:ea typeface="Paperlogy Ultra-Bold"/>
              <a:cs typeface="Paperlogy Ultra-Bold"/>
              <a:sym typeface="Paperlogy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0852" y="3590528"/>
            <a:ext cx="3685342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9"/>
              </a:lnSpc>
            </a:pPr>
            <a:r>
              <a:rPr lang="en-US" sz="5499">
                <a:solidFill>
                  <a:srgbClr val="0C0E11"/>
                </a:solidFill>
                <a:latin typeface="210 옴니고딕"/>
                <a:ea typeface="210 옴니고딕"/>
                <a:cs typeface="210 옴니고딕"/>
                <a:sym typeface="210 옴니고딕"/>
              </a:rPr>
              <a:t>시연을 위해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39380" y="8872290"/>
            <a:ext cx="401186" cy="375000"/>
          </a:xfrm>
          <a:custGeom>
            <a:avLst/>
            <a:gdLst/>
            <a:ahLst/>
            <a:cxnLst/>
            <a:rect l="l" t="t" r="r" b="b"/>
            <a:pathLst>
              <a:path w="401186" h="375000">
                <a:moveTo>
                  <a:pt x="0" y="0"/>
                </a:moveTo>
                <a:lnTo>
                  <a:pt x="401186" y="0"/>
                </a:lnTo>
                <a:lnTo>
                  <a:pt x="401186" y="375000"/>
                </a:lnTo>
                <a:lnTo>
                  <a:pt x="0" y="3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5937500" y="1371600"/>
            <a:ext cx="7537800" cy="7543800"/>
            <a:chOff x="0" y="0"/>
            <a:chExt cx="10050400" cy="10058400"/>
          </a:xfrm>
        </p:grpSpPr>
        <p:sp>
          <p:nvSpPr>
            <p:cNvPr id="4" name="Freeform 4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609388" y="1169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162576" y="564147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558438" y="5899592"/>
            <a:ext cx="910446" cy="896550"/>
          </a:xfrm>
          <a:custGeom>
            <a:avLst/>
            <a:gdLst/>
            <a:ahLst/>
            <a:cxnLst/>
            <a:rect l="l" t="t" r="r" b="b"/>
            <a:pathLst>
              <a:path w="910446" h="896550">
                <a:moveTo>
                  <a:pt x="0" y="0"/>
                </a:moveTo>
                <a:lnTo>
                  <a:pt x="910446" y="0"/>
                </a:lnTo>
                <a:lnTo>
                  <a:pt x="910446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382126" y="-922725"/>
            <a:ext cx="7537800" cy="7543800"/>
            <a:chOff x="0" y="0"/>
            <a:chExt cx="10050400" cy="10058400"/>
          </a:xfrm>
        </p:grpSpPr>
        <p:sp>
          <p:nvSpPr>
            <p:cNvPr id="11" name="Freeform 11"/>
            <p:cNvSpPr/>
            <p:nvPr/>
          </p:nvSpPr>
          <p:spPr>
            <a:xfrm>
              <a:off x="0" y="5029200"/>
              <a:ext cx="10050399" cy="5030216"/>
            </a:xfrm>
            <a:custGeom>
              <a:avLst/>
              <a:gdLst/>
              <a:ahLst/>
              <a:cxnLst/>
              <a:rect l="l" t="t" r="r" b="b"/>
              <a:pathLst>
                <a:path w="10050399" h="5030216">
                  <a:moveTo>
                    <a:pt x="0" y="0"/>
                  </a:moveTo>
                  <a:cubicBezTo>
                    <a:pt x="0" y="2776855"/>
                    <a:pt x="2248789" y="5028184"/>
                    <a:pt x="5023358" y="5029200"/>
                  </a:cubicBezTo>
                  <a:cubicBezTo>
                    <a:pt x="7797927" y="5030216"/>
                    <a:pt x="10048367" y="2780411"/>
                    <a:pt x="10050399" y="3556"/>
                  </a:cubicBezTo>
                  <a:lnTo>
                    <a:pt x="5025263" y="0"/>
                  </a:lnTo>
                  <a:close/>
                </a:path>
              </a:pathLst>
            </a:custGeom>
            <a:solidFill>
              <a:srgbClr val="1F6EF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3531359" y="2115425"/>
            <a:ext cx="5704066" cy="5704066"/>
          </a:xfrm>
          <a:custGeom>
            <a:avLst/>
            <a:gdLst/>
            <a:ahLst/>
            <a:cxnLst/>
            <a:rect l="l" t="t" r="r" b="b"/>
            <a:pathLst>
              <a:path w="5704066" h="5704066">
                <a:moveTo>
                  <a:pt x="0" y="0"/>
                </a:moveTo>
                <a:lnTo>
                  <a:pt x="5704066" y="0"/>
                </a:lnTo>
                <a:lnTo>
                  <a:pt x="5704066" y="5704066"/>
                </a:lnTo>
                <a:lnTo>
                  <a:pt x="0" y="5704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155674" y="4967458"/>
            <a:ext cx="375000" cy="375000"/>
            <a:chOff x="0" y="0"/>
            <a:chExt cx="500000" cy="50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609386" y="5491738"/>
            <a:ext cx="674400" cy="674400"/>
            <a:chOff x="0" y="0"/>
            <a:chExt cx="899200" cy="899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99160" cy="899160"/>
            </a:xfrm>
            <a:custGeom>
              <a:avLst/>
              <a:gdLst/>
              <a:ahLst/>
              <a:cxnLst/>
              <a:rect l="l" t="t" r="r" b="b"/>
              <a:pathLst>
                <a:path w="899160" h="899160">
                  <a:moveTo>
                    <a:pt x="899160" y="449580"/>
                  </a:moveTo>
                  <a:cubicBezTo>
                    <a:pt x="899160" y="201295"/>
                    <a:pt x="697865" y="0"/>
                    <a:pt x="449580" y="0"/>
                  </a:cubicBezTo>
                  <a:cubicBezTo>
                    <a:pt x="201295" y="0"/>
                    <a:pt x="0" y="201295"/>
                    <a:pt x="0" y="449580"/>
                  </a:cubicBezTo>
                  <a:cubicBezTo>
                    <a:pt x="0" y="697865"/>
                    <a:pt x="201295" y="899160"/>
                    <a:pt x="449580" y="899160"/>
                  </a:cubicBezTo>
                  <a:cubicBezTo>
                    <a:pt x="697865" y="899160"/>
                    <a:pt x="899160" y="697865"/>
                    <a:pt x="899160" y="449580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-3749420" y="4883750"/>
            <a:ext cx="8041200" cy="542400"/>
            <a:chOff x="0" y="0"/>
            <a:chExt cx="10721600" cy="723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21594" cy="723138"/>
            </a:xfrm>
            <a:custGeom>
              <a:avLst/>
              <a:gdLst/>
              <a:ahLst/>
              <a:cxnLst/>
              <a:rect l="l" t="t" r="r" b="b"/>
              <a:pathLst>
                <a:path w="10721594" h="723138">
                  <a:moveTo>
                    <a:pt x="10721594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10721594" y="723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48816" y="3316546"/>
            <a:ext cx="542400" cy="542400"/>
            <a:chOff x="0" y="0"/>
            <a:chExt cx="723200" cy="723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23138" cy="723138"/>
            </a:xfrm>
            <a:custGeom>
              <a:avLst/>
              <a:gdLst/>
              <a:ahLst/>
              <a:cxnLst/>
              <a:rect l="l" t="t" r="r" b="b"/>
              <a:pathLst>
                <a:path w="723138" h="723138">
                  <a:moveTo>
                    <a:pt x="723138" y="0"/>
                  </a:moveTo>
                  <a:lnTo>
                    <a:pt x="0" y="0"/>
                  </a:lnTo>
                  <a:lnTo>
                    <a:pt x="0" y="723138"/>
                  </a:lnTo>
                  <a:lnTo>
                    <a:pt x="723138" y="723138"/>
                  </a:ln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4935427" y="2326218"/>
            <a:ext cx="5724239" cy="8589714"/>
          </a:xfrm>
          <a:custGeom>
            <a:avLst/>
            <a:gdLst/>
            <a:ahLst/>
            <a:cxnLst/>
            <a:rect l="l" t="t" r="r" b="b"/>
            <a:pathLst>
              <a:path w="5724239" h="8589714">
                <a:moveTo>
                  <a:pt x="0" y="0"/>
                </a:moveTo>
                <a:lnTo>
                  <a:pt x="5724239" y="0"/>
                </a:lnTo>
                <a:lnTo>
                  <a:pt x="5724239" y="8589714"/>
                </a:lnTo>
                <a:lnTo>
                  <a:pt x="0" y="858971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9235425" y="953700"/>
            <a:ext cx="8066550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79"/>
              </a:lnSpc>
            </a:pPr>
            <a:r>
              <a:rPr lang="en-US" sz="12399" b="1">
                <a:solidFill>
                  <a:srgbClr val="000000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예상 질문들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450154" y="10397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995044" y="271190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33472" y="1414702"/>
            <a:ext cx="7791023" cy="5799749"/>
            <a:chOff x="0" y="0"/>
            <a:chExt cx="10388031" cy="77329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30486" cy="7732999"/>
            </a:xfrm>
            <a:custGeom>
              <a:avLst/>
              <a:gdLst/>
              <a:ahLst/>
              <a:cxnLst/>
              <a:rect l="l" t="t" r="r" b="b"/>
              <a:pathLst>
                <a:path w="9430486" h="7732999">
                  <a:moveTo>
                    <a:pt x="0" y="0"/>
                  </a:moveTo>
                  <a:lnTo>
                    <a:pt x="9430486" y="0"/>
                  </a:lnTo>
                  <a:lnTo>
                    <a:pt x="9430486" y="7732999"/>
                  </a:lnTo>
                  <a:lnTo>
                    <a:pt x="0" y="7732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57545" y="276343"/>
              <a:ext cx="9430486" cy="685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 b="1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기존 별자리 찾기 어플과의 차이점?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28128" y="1672447"/>
              <a:ext cx="8372986" cy="5045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기존의 별자리 찾기 어플리케이션들은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어디까지나 별 찾는 걸 도와주는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보조 도구에서 그쳤고,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실시간 스트리밍 화면에 나타나는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별자리가 무엇인지 찾는 데에는 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사용할 수 없었습니다.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저희 서비스는 스트리밍 화면에 바로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별자리를 표기해줍니다.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68277" y="3072571"/>
            <a:ext cx="7791023" cy="5799749"/>
            <a:chOff x="0" y="0"/>
            <a:chExt cx="10388031" cy="77329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30486" cy="7732999"/>
            </a:xfrm>
            <a:custGeom>
              <a:avLst/>
              <a:gdLst/>
              <a:ahLst/>
              <a:cxnLst/>
              <a:rect l="l" t="t" r="r" b="b"/>
              <a:pathLst>
                <a:path w="9430486" h="7732999">
                  <a:moveTo>
                    <a:pt x="0" y="0"/>
                  </a:moveTo>
                  <a:lnTo>
                    <a:pt x="9430486" y="0"/>
                  </a:lnTo>
                  <a:lnTo>
                    <a:pt x="9430486" y="7732999"/>
                  </a:lnTo>
                  <a:lnTo>
                    <a:pt x="0" y="7732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57545" y="276343"/>
              <a:ext cx="9430486" cy="685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 b="1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사진은 어떻게 수집했는지?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28128" y="1672447"/>
              <a:ext cx="8372986" cy="3140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크롤링으로 수집하려 했으나,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일부 사이트들은 크롤링을 막아둬서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직접 수집하는 걸로 바꿨습니다.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그래서 시간관계상 별자리 26종의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학습만 진행하게 되었습니다.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956584" y="1904058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02271" y="1341567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769093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995044" y="2711900"/>
            <a:ext cx="896550" cy="910446"/>
          </a:xfrm>
          <a:custGeom>
            <a:avLst/>
            <a:gdLst/>
            <a:ahLst/>
            <a:cxnLst/>
            <a:rect l="l" t="t" r="r" b="b"/>
            <a:pathLst>
              <a:path w="896550" h="910446">
                <a:moveTo>
                  <a:pt x="0" y="0"/>
                </a:moveTo>
                <a:lnTo>
                  <a:pt x="896550" y="0"/>
                </a:lnTo>
                <a:lnTo>
                  <a:pt x="896550" y="910446"/>
                </a:lnTo>
                <a:lnTo>
                  <a:pt x="0" y="910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77253" y="3072571"/>
            <a:ext cx="7791023" cy="5799749"/>
            <a:chOff x="0" y="0"/>
            <a:chExt cx="10388031" cy="77329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30486" cy="7732999"/>
            </a:xfrm>
            <a:custGeom>
              <a:avLst/>
              <a:gdLst/>
              <a:ahLst/>
              <a:cxnLst/>
              <a:rect l="l" t="t" r="r" b="b"/>
              <a:pathLst>
                <a:path w="9430486" h="7732999">
                  <a:moveTo>
                    <a:pt x="0" y="0"/>
                  </a:moveTo>
                  <a:lnTo>
                    <a:pt x="9430486" y="0"/>
                  </a:lnTo>
                  <a:lnTo>
                    <a:pt x="9430486" y="7732999"/>
                  </a:lnTo>
                  <a:lnTo>
                    <a:pt x="0" y="7732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57545" y="276343"/>
              <a:ext cx="9430486" cy="685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 b="1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별자리 외의 대상도 탐지하는지?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28128" y="1672447"/>
              <a:ext cx="8372986" cy="4410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현재는 별자리만 탐지합니다.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해당 서비스를 가장 자주 사용할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사용자들은 별자리 외에도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은하, 혜성, 행성 등에도 관심이 많기에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팀내에서 논의가 꾸준히 나왔었습니다.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차후 확장시킨다면 나머지 별자리와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은하도 학습시키는 방향일 예정입니다.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68277" y="1529058"/>
            <a:ext cx="7791023" cy="5799749"/>
            <a:chOff x="0" y="0"/>
            <a:chExt cx="10388031" cy="77329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30486" cy="7732999"/>
            </a:xfrm>
            <a:custGeom>
              <a:avLst/>
              <a:gdLst/>
              <a:ahLst/>
              <a:cxnLst/>
              <a:rect l="l" t="t" r="r" b="b"/>
              <a:pathLst>
                <a:path w="9430486" h="7732999">
                  <a:moveTo>
                    <a:pt x="0" y="0"/>
                  </a:moveTo>
                  <a:lnTo>
                    <a:pt x="9430486" y="0"/>
                  </a:lnTo>
                  <a:lnTo>
                    <a:pt x="9430486" y="7732999"/>
                  </a:lnTo>
                  <a:lnTo>
                    <a:pt x="0" y="7732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57545" y="276343"/>
              <a:ext cx="9430486" cy="685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 b="1">
                  <a:solidFill>
                    <a:srgbClr val="000000"/>
                  </a:solidFill>
                  <a:latin typeface="Paperlogy Ultra-Bold"/>
                  <a:ea typeface="Paperlogy Ultra-Bold"/>
                  <a:cs typeface="Paperlogy Ultra-Bold"/>
                  <a:sym typeface="Paperlogy Ultra-Bold"/>
                </a:rPr>
                <a:t>현재 탐지하는 26종 별자리는?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28128" y="1672447"/>
              <a:ext cx="8372986" cy="5680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거문고자리, 독수리자리, 백조자리,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화살자리, 전갈자리, 뱀주인자리,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용자리, 헤라클레스자리, 여우자리,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방패자리, 돌고래자리, 뱀자리, 궁수자리,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큰곰자리, 작은곰자리, 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카시오페이아자리, 세페우스자리,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기린자리, 마차부자리, 황소자리,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오리온자리, 에리다누스자리, 토끼자리,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KoddiUD OnGothic"/>
                  <a:ea typeface="KoddiUD OnGothic"/>
                  <a:cs typeface="KoddiUD OnGothic"/>
                  <a:sym typeface="KoddiUD OnGothic"/>
                </a:rPr>
                <a:t>외뿔소자리, 쌍둥이자리, 페르세우스자리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700704" y="59574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14735594" y="2711900"/>
            <a:ext cx="156000" cy="156000"/>
            <a:chOff x="0" y="0"/>
            <a:chExt cx="208000" cy="20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8026" cy="208026"/>
            </a:xfrm>
            <a:custGeom>
              <a:avLst/>
              <a:gdLst/>
              <a:ahLst/>
              <a:cxnLst/>
              <a:rect l="l" t="t" r="r" b="b"/>
              <a:pathLst>
                <a:path w="208026" h="208026">
                  <a:moveTo>
                    <a:pt x="0" y="104013"/>
                  </a:moveTo>
                  <a:cubicBezTo>
                    <a:pt x="0" y="46609"/>
                    <a:pt x="46609" y="0"/>
                    <a:pt x="104013" y="0"/>
                  </a:cubicBezTo>
                  <a:cubicBezTo>
                    <a:pt x="161417" y="0"/>
                    <a:pt x="208026" y="46609"/>
                    <a:pt x="208026" y="104013"/>
                  </a:cubicBezTo>
                  <a:cubicBezTo>
                    <a:pt x="208026" y="161417"/>
                    <a:pt x="161417" y="208026"/>
                    <a:pt x="104013" y="208026"/>
                  </a:cubicBezTo>
                  <a:cubicBezTo>
                    <a:pt x="46609" y="208026"/>
                    <a:pt x="0" y="161417"/>
                    <a:pt x="0" y="10401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879304" y="26024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AutoShape 10"/>
          <p:cNvSpPr/>
          <p:nvPr/>
        </p:nvSpPr>
        <p:spPr>
          <a:xfrm>
            <a:off x="5400805" y="4396375"/>
            <a:ext cx="8029200" cy="0"/>
          </a:xfrm>
          <a:prstGeom prst="line">
            <a:avLst/>
          </a:prstGeom>
          <a:ln w="38100" cap="flat">
            <a:solidFill>
              <a:srgbClr val="96979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211954" y="1159817"/>
            <a:ext cx="703515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모델별 성능 평가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400805" y="3592621"/>
            <a:ext cx="8029200" cy="0"/>
          </a:xfrm>
          <a:prstGeom prst="line">
            <a:avLst/>
          </a:prstGeom>
          <a:ln w="38100" cap="flat">
            <a:solidFill>
              <a:srgbClr val="96979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5400805" y="5938370"/>
            <a:ext cx="8029200" cy="0"/>
          </a:xfrm>
          <a:prstGeom prst="line">
            <a:avLst/>
          </a:prstGeom>
          <a:ln w="38100" cap="flat">
            <a:solidFill>
              <a:srgbClr val="96979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5400805" y="5134617"/>
            <a:ext cx="8029200" cy="0"/>
          </a:xfrm>
          <a:prstGeom prst="line">
            <a:avLst/>
          </a:prstGeom>
          <a:ln w="38100" cap="flat">
            <a:solidFill>
              <a:srgbClr val="96979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5400805" y="7542223"/>
            <a:ext cx="8029200" cy="0"/>
          </a:xfrm>
          <a:prstGeom prst="line">
            <a:avLst/>
          </a:prstGeom>
          <a:ln w="38100" cap="flat">
            <a:solidFill>
              <a:srgbClr val="96979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5400805" y="6738470"/>
            <a:ext cx="8029200" cy="0"/>
          </a:xfrm>
          <a:prstGeom prst="line">
            <a:avLst/>
          </a:prstGeom>
          <a:ln w="38100" cap="flat">
            <a:solidFill>
              <a:srgbClr val="96979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>
            <a:off x="5400805" y="8342323"/>
            <a:ext cx="8029200" cy="0"/>
          </a:xfrm>
          <a:prstGeom prst="line">
            <a:avLst/>
          </a:prstGeom>
          <a:ln w="38100" cap="flat">
            <a:solidFill>
              <a:srgbClr val="96979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4282085" y="3177427"/>
            <a:ext cx="9723980" cy="6033716"/>
          </a:xfrm>
          <a:custGeom>
            <a:avLst/>
            <a:gdLst/>
            <a:ahLst/>
            <a:cxnLst/>
            <a:rect l="l" t="t" r="r" b="b"/>
            <a:pathLst>
              <a:path w="9723980" h="6033716">
                <a:moveTo>
                  <a:pt x="0" y="0"/>
                </a:moveTo>
                <a:lnTo>
                  <a:pt x="9723980" y="0"/>
                </a:lnTo>
                <a:lnTo>
                  <a:pt x="9723980" y="6033716"/>
                </a:lnTo>
                <a:lnTo>
                  <a:pt x="0" y="60337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22038" y="2848850"/>
            <a:ext cx="207868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  <a:spcBef>
                <a:spcPct val="0"/>
              </a:spcBef>
            </a:pPr>
            <a:r>
              <a:rPr lang="en-US" sz="2339" b="1">
                <a:solidFill>
                  <a:srgbClr val="0C0E11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mAP@50 (%)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84622" y="2003110"/>
            <a:ext cx="7401468" cy="7059633"/>
            <a:chOff x="0" y="0"/>
            <a:chExt cx="6324600" cy="6032500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7"/>
              <a:stretch>
                <a:fillRect t="-40178" r="-9059" b="-6860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E3E7E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05128" y="3382765"/>
            <a:ext cx="8600644" cy="2150161"/>
            <a:chOff x="0" y="0"/>
            <a:chExt cx="11467526" cy="28668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67526" cy="2866881"/>
            </a:xfrm>
            <a:custGeom>
              <a:avLst/>
              <a:gdLst/>
              <a:ahLst/>
              <a:cxnLst/>
              <a:rect l="l" t="t" r="r" b="b"/>
              <a:pathLst>
                <a:path w="11467526" h="2866881">
                  <a:moveTo>
                    <a:pt x="0" y="0"/>
                  </a:moveTo>
                  <a:lnTo>
                    <a:pt x="11467526" y="0"/>
                  </a:lnTo>
                  <a:lnTo>
                    <a:pt x="11467526" y="2866881"/>
                  </a:lnTo>
                  <a:lnTo>
                    <a:pt x="0" y="286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0614" t="-607209" r="-28349" b="-37863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2302093" y="1966251"/>
              <a:ext cx="2616141" cy="766607"/>
              <a:chOff x="0" y="0"/>
              <a:chExt cx="537460" cy="15749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7460" cy="157492"/>
              </a:xfrm>
              <a:custGeom>
                <a:avLst/>
                <a:gdLst/>
                <a:ahLst/>
                <a:cxnLst/>
                <a:rect l="l" t="t" r="r" b="b"/>
                <a:pathLst>
                  <a:path w="537460" h="157492">
                    <a:moveTo>
                      <a:pt x="0" y="0"/>
                    </a:moveTo>
                    <a:lnTo>
                      <a:pt x="537460" y="0"/>
                    </a:lnTo>
                    <a:lnTo>
                      <a:pt x="537460" y="157492"/>
                    </a:lnTo>
                    <a:lnTo>
                      <a:pt x="0" y="157492"/>
                    </a:lnTo>
                    <a:close/>
                  </a:path>
                </a:pathLst>
              </a:custGeom>
              <a:solidFill>
                <a:srgbClr val="FF3131">
                  <a:alpha val="4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0"/>
                <a:ext cx="537460" cy="157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0"/>
                  </a:lnSpc>
                </a:pPr>
                <a:endParaRPr/>
              </a:p>
            </p:txBody>
          </p:sp>
        </p:grpSp>
      </p:grpSp>
      <p:sp>
        <p:nvSpPr>
          <p:cNvPr id="14" name="AutoShape 14"/>
          <p:cNvSpPr/>
          <p:nvPr/>
        </p:nvSpPr>
        <p:spPr>
          <a:xfrm flipV="1">
            <a:off x="8586090" y="5532927"/>
            <a:ext cx="2089447" cy="1214222"/>
          </a:xfrm>
          <a:prstGeom prst="line">
            <a:avLst/>
          </a:prstGeom>
          <a:ln w="38100" cap="flat">
            <a:solidFill>
              <a:srgbClr val="C2C2C2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753358" y="2052307"/>
            <a:ext cx="7401468" cy="7059633"/>
            <a:chOff x="0" y="0"/>
            <a:chExt cx="6324600" cy="6032500"/>
          </a:xfrm>
        </p:grpSpPr>
        <p:sp>
          <p:nvSpPr>
            <p:cNvPr id="6" name="Freeform 6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5"/>
              <a:stretch>
                <a:fillRect t="-20036" b="-2003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33174" y="2052307"/>
            <a:ext cx="7401468" cy="7059633"/>
            <a:chOff x="0" y="0"/>
            <a:chExt cx="6324600" cy="6032500"/>
          </a:xfrm>
        </p:grpSpPr>
        <p:sp>
          <p:nvSpPr>
            <p:cNvPr id="9" name="Freeform 9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6"/>
              <a:stretch>
                <a:fillRect t="-20036" b="-2003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988" y="1169342"/>
            <a:ext cx="1664892" cy="156000"/>
          </a:xfrm>
          <a:custGeom>
            <a:avLst/>
            <a:gdLst/>
            <a:ahLst/>
            <a:cxnLst/>
            <a:rect l="l" t="t" r="r" b="b"/>
            <a:pathLst>
              <a:path w="1664892" h="156000">
                <a:moveTo>
                  <a:pt x="0" y="0"/>
                </a:moveTo>
                <a:lnTo>
                  <a:pt x="1664892" y="0"/>
                </a:lnTo>
                <a:lnTo>
                  <a:pt x="1664892" y="156000"/>
                </a:lnTo>
                <a:lnTo>
                  <a:pt x="0" y="15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70070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11954" y="43019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3625375" y="1325342"/>
            <a:ext cx="11439742" cy="7546978"/>
            <a:chOff x="0" y="0"/>
            <a:chExt cx="3012936" cy="19876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12936" cy="1987681"/>
            </a:xfrm>
            <a:custGeom>
              <a:avLst/>
              <a:gdLst/>
              <a:ahLst/>
              <a:cxnLst/>
              <a:rect l="l" t="t" r="r" b="b"/>
              <a:pathLst>
                <a:path w="3012936" h="1987681">
                  <a:moveTo>
                    <a:pt x="0" y="0"/>
                  </a:moveTo>
                  <a:lnTo>
                    <a:pt x="3012936" y="0"/>
                  </a:lnTo>
                  <a:lnTo>
                    <a:pt x="3012936" y="1987681"/>
                  </a:lnTo>
                  <a:lnTo>
                    <a:pt x="0" y="19876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12936" cy="202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11954" y="88723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6700704" y="4301920"/>
            <a:ext cx="374982" cy="374982"/>
          </a:xfrm>
          <a:custGeom>
            <a:avLst/>
            <a:gdLst/>
            <a:ahLst/>
            <a:cxnLst/>
            <a:rect l="l" t="t" r="r" b="b"/>
            <a:pathLst>
              <a:path w="374982" h="374982">
                <a:moveTo>
                  <a:pt x="0" y="0"/>
                </a:moveTo>
                <a:lnTo>
                  <a:pt x="374982" y="0"/>
                </a:lnTo>
                <a:lnTo>
                  <a:pt x="374982" y="374982"/>
                </a:lnTo>
                <a:lnTo>
                  <a:pt x="0" y="37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5130449" y="-2135311"/>
            <a:ext cx="8027252" cy="14562221"/>
          </a:xfrm>
          <a:custGeom>
            <a:avLst/>
            <a:gdLst/>
            <a:ahLst/>
            <a:cxnLst/>
            <a:rect l="l" t="t" r="r" b="b"/>
            <a:pathLst>
              <a:path w="8027252" h="14562221">
                <a:moveTo>
                  <a:pt x="0" y="0"/>
                </a:moveTo>
                <a:lnTo>
                  <a:pt x="8027252" y="0"/>
                </a:lnTo>
                <a:lnTo>
                  <a:pt x="8027252" y="14562222"/>
                </a:lnTo>
                <a:lnTo>
                  <a:pt x="0" y="14562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625375" y="2466684"/>
            <a:ext cx="11439742" cy="5264293"/>
            <a:chOff x="0" y="0"/>
            <a:chExt cx="15252989" cy="7019058"/>
          </a:xfrm>
        </p:grpSpPr>
        <p:grpSp>
          <p:nvGrpSpPr>
            <p:cNvPr id="13" name="Group 13"/>
            <p:cNvGrpSpPr/>
            <p:nvPr/>
          </p:nvGrpSpPr>
          <p:grpSpPr>
            <a:xfrm rot="-5400000">
              <a:off x="13327821" y="714960"/>
              <a:ext cx="179947" cy="159349"/>
              <a:chOff x="0" y="0"/>
              <a:chExt cx="208000" cy="1841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8026" cy="184216"/>
              </a:xfrm>
              <a:custGeom>
                <a:avLst/>
                <a:gdLst/>
                <a:ahLst/>
                <a:cxnLst/>
                <a:rect l="l" t="t" r="r" b="b"/>
                <a:pathLst>
                  <a:path w="208026" h="184216">
                    <a:moveTo>
                      <a:pt x="0" y="92107"/>
                    </a:moveTo>
                    <a:cubicBezTo>
                      <a:pt x="0" y="41274"/>
                      <a:pt x="46609" y="0"/>
                      <a:pt x="104013" y="0"/>
                    </a:cubicBezTo>
                    <a:cubicBezTo>
                      <a:pt x="161417" y="0"/>
                      <a:pt x="208026" y="41274"/>
                      <a:pt x="208026" y="92107"/>
                    </a:cubicBezTo>
                    <a:cubicBezTo>
                      <a:pt x="208026" y="142940"/>
                      <a:pt x="161417" y="184216"/>
                      <a:pt x="104013" y="184216"/>
                    </a:cubicBezTo>
                    <a:cubicBezTo>
                      <a:pt x="46609" y="184216"/>
                      <a:pt x="0" y="142940"/>
                      <a:pt x="0" y="9210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15252989" cy="7019058"/>
            </a:xfrm>
            <a:custGeom>
              <a:avLst/>
              <a:gdLst/>
              <a:ahLst/>
              <a:cxnLst/>
              <a:rect l="l" t="t" r="r" b="b"/>
              <a:pathLst>
                <a:path w="15252989" h="7019058">
                  <a:moveTo>
                    <a:pt x="0" y="0"/>
                  </a:moveTo>
                  <a:lnTo>
                    <a:pt x="15252989" y="0"/>
                  </a:lnTo>
                  <a:lnTo>
                    <a:pt x="15252989" y="7019058"/>
                  </a:lnTo>
                  <a:lnTo>
                    <a:pt x="0" y="7019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6463" r="-646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760435" y="6560456"/>
            <a:ext cx="9704052" cy="778886"/>
            <a:chOff x="0" y="0"/>
            <a:chExt cx="2555800" cy="2051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55800" cy="205139"/>
            </a:xfrm>
            <a:custGeom>
              <a:avLst/>
              <a:gdLst/>
              <a:ahLst/>
              <a:cxnLst/>
              <a:rect l="l" t="t" r="r" b="b"/>
              <a:pathLst>
                <a:path w="2555800" h="205139">
                  <a:moveTo>
                    <a:pt x="0" y="0"/>
                  </a:moveTo>
                  <a:lnTo>
                    <a:pt x="2555800" y="0"/>
                  </a:lnTo>
                  <a:lnTo>
                    <a:pt x="2555800" y="205139"/>
                  </a:lnTo>
                  <a:lnTo>
                    <a:pt x="0" y="205139"/>
                  </a:lnTo>
                  <a:close/>
                </a:path>
              </a:pathLst>
            </a:custGeom>
            <a:solidFill>
              <a:srgbClr val="FFDE59">
                <a:alpha val="3764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555800" cy="243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3379" y="557558"/>
            <a:ext cx="17218859" cy="11472065"/>
          </a:xfrm>
          <a:custGeom>
            <a:avLst/>
            <a:gdLst/>
            <a:ahLst/>
            <a:cxnLst/>
            <a:rect l="l" t="t" r="r" b="b"/>
            <a:pathLst>
              <a:path w="17218859" h="11472065">
                <a:moveTo>
                  <a:pt x="0" y="0"/>
                </a:moveTo>
                <a:lnTo>
                  <a:pt x="17218859" y="0"/>
                </a:lnTo>
                <a:lnTo>
                  <a:pt x="17218859" y="11472065"/>
                </a:lnTo>
                <a:lnTo>
                  <a:pt x="0" y="11472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14735594" y="2711900"/>
            <a:ext cx="156000" cy="156000"/>
            <a:chOff x="0" y="0"/>
            <a:chExt cx="208000" cy="20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8026" cy="208026"/>
            </a:xfrm>
            <a:custGeom>
              <a:avLst/>
              <a:gdLst/>
              <a:ahLst/>
              <a:cxnLst/>
              <a:rect l="l" t="t" r="r" b="b"/>
              <a:pathLst>
                <a:path w="208026" h="208026">
                  <a:moveTo>
                    <a:pt x="0" y="104013"/>
                  </a:moveTo>
                  <a:cubicBezTo>
                    <a:pt x="0" y="46609"/>
                    <a:pt x="46609" y="0"/>
                    <a:pt x="104013" y="0"/>
                  </a:cubicBezTo>
                  <a:cubicBezTo>
                    <a:pt x="161417" y="0"/>
                    <a:pt x="208026" y="46609"/>
                    <a:pt x="208026" y="104013"/>
                  </a:cubicBezTo>
                  <a:cubicBezTo>
                    <a:pt x="208026" y="161417"/>
                    <a:pt x="161417" y="208026"/>
                    <a:pt x="104013" y="208026"/>
                  </a:cubicBezTo>
                  <a:cubicBezTo>
                    <a:pt x="46609" y="208026"/>
                    <a:pt x="0" y="161417"/>
                    <a:pt x="0" y="10401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3379" y="557558"/>
            <a:ext cx="17218859" cy="11472065"/>
          </a:xfrm>
          <a:custGeom>
            <a:avLst/>
            <a:gdLst/>
            <a:ahLst/>
            <a:cxnLst/>
            <a:rect l="l" t="t" r="r" b="b"/>
            <a:pathLst>
              <a:path w="17218859" h="11472065">
                <a:moveTo>
                  <a:pt x="0" y="0"/>
                </a:moveTo>
                <a:lnTo>
                  <a:pt x="17218859" y="0"/>
                </a:lnTo>
                <a:lnTo>
                  <a:pt x="17218859" y="11472065"/>
                </a:lnTo>
                <a:lnTo>
                  <a:pt x="0" y="11472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0" y="-11100"/>
            <a:ext cx="18288150" cy="10313800"/>
          </a:xfrm>
          <a:custGeom>
            <a:avLst/>
            <a:gdLst/>
            <a:ahLst/>
            <a:cxnLst/>
            <a:rect l="l" t="t" r="r" b="b"/>
            <a:pathLst>
              <a:path w="18288150" h="10313800">
                <a:moveTo>
                  <a:pt x="0" y="0"/>
                </a:moveTo>
                <a:lnTo>
                  <a:pt x="18288150" y="0"/>
                </a:lnTo>
                <a:lnTo>
                  <a:pt x="18288150" y="10313800"/>
                </a:lnTo>
                <a:lnTo>
                  <a:pt x="0" y="10313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5703914" y="-2675998"/>
            <a:ext cx="5188294" cy="5188294"/>
          </a:xfrm>
          <a:custGeom>
            <a:avLst/>
            <a:gdLst/>
            <a:ahLst/>
            <a:cxnLst/>
            <a:rect l="l" t="t" r="r" b="b"/>
            <a:pathLst>
              <a:path w="5188294" h="5188294">
                <a:moveTo>
                  <a:pt x="0" y="0"/>
                </a:moveTo>
                <a:lnTo>
                  <a:pt x="5188294" y="0"/>
                </a:lnTo>
                <a:lnTo>
                  <a:pt x="5188294" y="5188294"/>
                </a:lnTo>
                <a:lnTo>
                  <a:pt x="0" y="518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4735594" y="2711900"/>
            <a:ext cx="156000" cy="156000"/>
            <a:chOff x="0" y="0"/>
            <a:chExt cx="208000" cy="208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26" cy="208026"/>
            </a:xfrm>
            <a:custGeom>
              <a:avLst/>
              <a:gdLst/>
              <a:ahLst/>
              <a:cxnLst/>
              <a:rect l="l" t="t" r="r" b="b"/>
              <a:pathLst>
                <a:path w="208026" h="208026">
                  <a:moveTo>
                    <a:pt x="0" y="104013"/>
                  </a:moveTo>
                  <a:cubicBezTo>
                    <a:pt x="0" y="46609"/>
                    <a:pt x="46609" y="0"/>
                    <a:pt x="104013" y="0"/>
                  </a:cubicBezTo>
                  <a:cubicBezTo>
                    <a:pt x="161417" y="0"/>
                    <a:pt x="208026" y="46609"/>
                    <a:pt x="208026" y="104013"/>
                  </a:cubicBezTo>
                  <a:cubicBezTo>
                    <a:pt x="208026" y="161417"/>
                    <a:pt x="161417" y="208026"/>
                    <a:pt x="104013" y="208026"/>
                  </a:cubicBezTo>
                  <a:cubicBezTo>
                    <a:pt x="46609" y="208026"/>
                    <a:pt x="0" y="161417"/>
                    <a:pt x="0" y="10401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254074" y="1529058"/>
            <a:ext cx="375000" cy="375000"/>
            <a:chOff x="0" y="0"/>
            <a:chExt cx="500000" cy="50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126" cy="499999"/>
            </a:xfrm>
            <a:custGeom>
              <a:avLst/>
              <a:gdLst/>
              <a:ahLst/>
              <a:cxnLst/>
              <a:rect l="l" t="t" r="r" b="b"/>
              <a:pathLst>
                <a:path w="500126" h="499999">
                  <a:moveTo>
                    <a:pt x="499999" y="250063"/>
                  </a:moveTo>
                  <a:cubicBezTo>
                    <a:pt x="499999" y="111887"/>
                    <a:pt x="388112" y="0"/>
                    <a:pt x="250063" y="0"/>
                  </a:cubicBezTo>
                  <a:cubicBezTo>
                    <a:pt x="112014" y="0"/>
                    <a:pt x="0" y="111887"/>
                    <a:pt x="0" y="250063"/>
                  </a:cubicBezTo>
                  <a:cubicBezTo>
                    <a:pt x="0" y="388239"/>
                    <a:pt x="111887" y="499999"/>
                    <a:pt x="250063" y="499999"/>
                  </a:cubicBezTo>
                  <a:cubicBezTo>
                    <a:pt x="388239" y="499999"/>
                    <a:pt x="500126" y="388112"/>
                    <a:pt x="500126" y="249936"/>
                  </a:cubicBezTo>
                  <a:close/>
                </a:path>
              </a:pathLst>
            </a:custGeom>
            <a:solidFill>
              <a:srgbClr val="0C0E1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94595" y="4082259"/>
            <a:ext cx="14298811" cy="190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84"/>
              </a:lnSpc>
            </a:pPr>
            <a:r>
              <a:rPr lang="en-US" sz="11131" b="1">
                <a:solidFill>
                  <a:srgbClr val="FFFFFF"/>
                </a:solidFill>
                <a:latin typeface="Paperlogy Ultra-Bold"/>
                <a:ea typeface="Paperlogy Ultra-Bold"/>
                <a:cs typeface="Paperlogy Ultra-Bold"/>
                <a:sym typeface="Paperlogy Ultra-Bold"/>
              </a:rPr>
              <a:t>매번 찾아다닐 수 있을까?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549</Words>
  <Application>Microsoft Office PowerPoint</Application>
  <PresentationFormat>사용자 지정</PresentationFormat>
  <Paragraphs>268</Paragraphs>
  <Slides>43</Slides>
  <Notes>43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210 옴니고딕</vt:lpstr>
      <vt:lpstr>Arimo</vt:lpstr>
      <vt:lpstr>KoddiUD OnGothic</vt:lpstr>
      <vt:lpstr>210 디딤고딕 Bold</vt:lpstr>
      <vt:lpstr>Calibri</vt:lpstr>
      <vt:lpstr>Arimo Bold</vt:lpstr>
      <vt:lpstr>210 디딤고딕</vt:lpstr>
      <vt:lpstr>Archivo Black</vt:lpstr>
      <vt:lpstr>210 네모진 Bold</vt:lpstr>
      <vt:lpstr>Arial</vt:lpstr>
      <vt:lpstr>Paperlogy Ultra-Bold</vt:lpstr>
      <vt:lpstr>210 네모진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Aerospace Engineering Major for College by Slidesgo.pptx</dc:title>
  <cp:lastModifiedBy>k</cp:lastModifiedBy>
  <cp:revision>2</cp:revision>
  <dcterms:created xsi:type="dcterms:W3CDTF">2006-08-16T00:00:00Z</dcterms:created>
  <dcterms:modified xsi:type="dcterms:W3CDTF">2025-08-17T15:23:46Z</dcterms:modified>
  <dc:identifier>DAGwIwBcEdk</dc:identifier>
</cp:coreProperties>
</file>